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06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3" r:id="rId8"/>
    <p:sldId id="264" r:id="rId9"/>
    <p:sldId id="266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userDrawn="1">
          <p15:clr>
            <a:srgbClr val="A4A3A4"/>
          </p15:clr>
        </p15:guide>
        <p15:guide id="4" pos="3885" userDrawn="1">
          <p15:clr>
            <a:srgbClr val="A4A3A4"/>
          </p15:clr>
        </p15:guide>
        <p15:guide id="5" pos="7680" userDrawn="1">
          <p15:clr>
            <a:srgbClr val="A4A3A4"/>
          </p15:clr>
        </p15:guide>
        <p15:guide id="6" orient="horz" pos="4320" userDrawn="1">
          <p15:clr>
            <a:srgbClr val="A4A3A4"/>
          </p15:clr>
        </p15:guide>
        <p15:guide id="7" orient="horz" pos="1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78" autoAdjust="0"/>
    <p:restoredTop sz="94660"/>
  </p:normalViewPr>
  <p:slideViewPr>
    <p:cSldViewPr snapToGrid="0">
      <p:cViewPr>
        <p:scale>
          <a:sx n="50" d="100"/>
          <a:sy n="50" d="100"/>
        </p:scale>
        <p:origin x="2238" y="1626"/>
      </p:cViewPr>
      <p:guideLst>
        <p:guide orient="horz"/>
        <p:guide/>
        <p:guide pos="3885"/>
        <p:guide pos="7680"/>
        <p:guide orient="horz" pos="4320"/>
        <p:guide orient="horz" pos="19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85E0-0734-4927-A6F8-24C75DBE6023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D58A-D7D8-4222-973E-15986E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726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85E0-0734-4927-A6F8-24C75DBE6023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D58A-D7D8-4222-973E-15986E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132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85E0-0734-4927-A6F8-24C75DBE6023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D58A-D7D8-4222-973E-15986E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868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85E0-0734-4927-A6F8-24C75DBE6023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D58A-D7D8-4222-973E-15986E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436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85E0-0734-4927-A6F8-24C75DBE6023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D58A-D7D8-4222-973E-15986E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860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85E0-0734-4927-A6F8-24C75DBE6023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D58A-D7D8-4222-973E-15986E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8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85E0-0734-4927-A6F8-24C75DBE6023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D58A-D7D8-4222-973E-15986E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598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85E0-0734-4927-A6F8-24C75DBE6023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D58A-D7D8-4222-973E-15986E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43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85E0-0734-4927-A6F8-24C75DBE6023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D58A-D7D8-4222-973E-15986E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092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85E0-0734-4927-A6F8-24C75DBE6023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D58A-D7D8-4222-973E-15986E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476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85E0-0734-4927-A6F8-24C75DBE6023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D58A-D7D8-4222-973E-15986E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582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985E0-0734-4927-A6F8-24C75DBE6023}" type="datetimeFigureOut">
              <a:rPr lang="ru-RU" smtClean="0"/>
              <a:t>22.05.2026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7D58A-D7D8-4222-973E-15986ED369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48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8000">
              <a:schemeClr val="tx1">
                <a:lumMod val="95000"/>
                <a:lumOff val="5000"/>
              </a:schemeClr>
            </a:gs>
            <a:gs pos="100000">
              <a:schemeClr val="accent6">
                <a:alpha val="88000"/>
                <a:lumMod val="82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Изображение пина-истор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26501" r="-136" b="42809"/>
          <a:stretch/>
        </p:blipFill>
        <p:spPr bwMode="auto">
          <a:xfrm>
            <a:off x="79375" y="0"/>
            <a:ext cx="11998325" cy="6749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2" name="Полилиния 41"/>
          <p:cNvSpPr/>
          <p:nvPr/>
        </p:nvSpPr>
        <p:spPr>
          <a:xfrm>
            <a:off x="2873728" y="3100313"/>
            <a:ext cx="3112219" cy="548432"/>
          </a:xfrm>
          <a:custGeom>
            <a:avLst/>
            <a:gdLst>
              <a:gd name="connsiteX0" fmla="*/ 2460315 w 3112219"/>
              <a:gd name="connsiteY0" fmla="*/ 92497 h 548432"/>
              <a:gd name="connsiteX1" fmla="*/ 2460315 w 3112219"/>
              <a:gd name="connsiteY1" fmla="*/ 272170 h 548432"/>
              <a:gd name="connsiteX2" fmla="*/ 2508610 w 3112219"/>
              <a:gd name="connsiteY2" fmla="*/ 272170 h 548432"/>
              <a:gd name="connsiteX3" fmla="*/ 2551790 w 3112219"/>
              <a:gd name="connsiteY3" fmla="*/ 265212 h 548432"/>
              <a:gd name="connsiteX4" fmla="*/ 2580233 w 3112219"/>
              <a:gd name="connsiteY4" fmla="*/ 245771 h 548432"/>
              <a:gd name="connsiteX5" fmla="*/ 2597014 w 3112219"/>
              <a:gd name="connsiteY5" fmla="*/ 215894 h 548432"/>
              <a:gd name="connsiteX6" fmla="*/ 2602745 w 3112219"/>
              <a:gd name="connsiteY6" fmla="*/ 178036 h 548432"/>
              <a:gd name="connsiteX7" fmla="*/ 2592921 w 3112219"/>
              <a:gd name="connsiteY7" fmla="*/ 132196 h 548432"/>
              <a:gd name="connsiteX8" fmla="*/ 2568774 w 3112219"/>
              <a:gd name="connsiteY8" fmla="*/ 105594 h 548432"/>
              <a:gd name="connsiteX9" fmla="*/ 2538692 w 3112219"/>
              <a:gd name="connsiteY9" fmla="*/ 94748 h 548432"/>
              <a:gd name="connsiteX10" fmla="*/ 2506154 w 3112219"/>
              <a:gd name="connsiteY10" fmla="*/ 92497 h 548432"/>
              <a:gd name="connsiteX11" fmla="*/ 684349 w 3112219"/>
              <a:gd name="connsiteY11" fmla="*/ 88404 h 548432"/>
              <a:gd name="connsiteX12" fmla="*/ 618046 w 3112219"/>
              <a:gd name="connsiteY12" fmla="*/ 103342 h 548432"/>
              <a:gd name="connsiteX13" fmla="*/ 575072 w 3112219"/>
              <a:gd name="connsiteY13" fmla="*/ 143247 h 548432"/>
              <a:gd name="connsiteX14" fmla="*/ 551948 w 3112219"/>
              <a:gd name="connsiteY14" fmla="*/ 201569 h 548432"/>
              <a:gd name="connsiteX15" fmla="*/ 545195 w 3112219"/>
              <a:gd name="connsiteY15" fmla="*/ 272170 h 548432"/>
              <a:gd name="connsiteX16" fmla="*/ 551743 w 3112219"/>
              <a:gd name="connsiteY16" fmla="*/ 350137 h 548432"/>
              <a:gd name="connsiteX17" fmla="*/ 573844 w 3112219"/>
              <a:gd name="connsiteY17" fmla="*/ 409277 h 548432"/>
              <a:gd name="connsiteX18" fmla="*/ 615591 w 3112219"/>
              <a:gd name="connsiteY18" fmla="*/ 446726 h 548432"/>
              <a:gd name="connsiteX19" fmla="*/ 681484 w 3112219"/>
              <a:gd name="connsiteY19" fmla="*/ 459618 h 548432"/>
              <a:gd name="connsiteX20" fmla="*/ 747787 w 3112219"/>
              <a:gd name="connsiteY20" fmla="*/ 444884 h 548432"/>
              <a:gd name="connsiteX21" fmla="*/ 790761 w 3112219"/>
              <a:gd name="connsiteY21" fmla="*/ 404775 h 548432"/>
              <a:gd name="connsiteX22" fmla="*/ 813885 w 3112219"/>
              <a:gd name="connsiteY22" fmla="*/ 345635 h 548432"/>
              <a:gd name="connsiteX23" fmla="*/ 820639 w 3112219"/>
              <a:gd name="connsiteY23" fmla="*/ 273807 h 548432"/>
              <a:gd name="connsiteX24" fmla="*/ 814090 w 3112219"/>
              <a:gd name="connsiteY24" fmla="*/ 197886 h 548432"/>
              <a:gd name="connsiteX25" fmla="*/ 791785 w 3112219"/>
              <a:gd name="connsiteY25" fmla="*/ 139359 h 548432"/>
              <a:gd name="connsiteX26" fmla="*/ 749833 w 3112219"/>
              <a:gd name="connsiteY26" fmla="*/ 101706 h 548432"/>
              <a:gd name="connsiteX27" fmla="*/ 684349 w 3112219"/>
              <a:gd name="connsiteY27" fmla="*/ 88404 h 548432"/>
              <a:gd name="connsiteX28" fmla="*/ 2832274 w 3112219"/>
              <a:gd name="connsiteY28" fmla="*/ 9413 h 548432"/>
              <a:gd name="connsiteX29" fmla="*/ 3096667 w 3112219"/>
              <a:gd name="connsiteY29" fmla="*/ 9413 h 548432"/>
              <a:gd name="connsiteX30" fmla="*/ 3103215 w 3112219"/>
              <a:gd name="connsiteY30" fmla="*/ 11460 h 548432"/>
              <a:gd name="connsiteX31" fmla="*/ 3108127 w 3112219"/>
              <a:gd name="connsiteY31" fmla="*/ 18622 h 548432"/>
              <a:gd name="connsiteX32" fmla="*/ 3111196 w 3112219"/>
              <a:gd name="connsiteY32" fmla="*/ 31719 h 548432"/>
              <a:gd name="connsiteX33" fmla="*/ 3112219 w 3112219"/>
              <a:gd name="connsiteY33" fmla="*/ 51978 h 548432"/>
              <a:gd name="connsiteX34" fmla="*/ 3112009 w 3112219"/>
              <a:gd name="connsiteY34" fmla="*/ 55980 h 548432"/>
              <a:gd name="connsiteX35" fmla="*/ 3103128 w 3112219"/>
              <a:gd name="connsiteY35" fmla="*/ 91503 h 548432"/>
              <a:gd name="connsiteX36" fmla="*/ 3096667 w 3112219"/>
              <a:gd name="connsiteY36" fmla="*/ 93725 h 548432"/>
              <a:gd name="connsiteX37" fmla="*/ 2907582 w 3112219"/>
              <a:gd name="connsiteY37" fmla="*/ 93725 h 548432"/>
              <a:gd name="connsiteX38" fmla="*/ 2907582 w 3112219"/>
              <a:gd name="connsiteY38" fmla="*/ 223056 h 548432"/>
              <a:gd name="connsiteX39" fmla="*/ 3067608 w 3112219"/>
              <a:gd name="connsiteY39" fmla="*/ 223056 h 548432"/>
              <a:gd name="connsiteX40" fmla="*/ 3070037 w 3112219"/>
              <a:gd name="connsiteY40" fmla="*/ 223866 h 548432"/>
              <a:gd name="connsiteX41" fmla="*/ 3049673 w 3112219"/>
              <a:gd name="connsiteY41" fmla="*/ 305321 h 548432"/>
              <a:gd name="connsiteX42" fmla="*/ 2907582 w 3112219"/>
              <a:gd name="connsiteY42" fmla="*/ 305321 h 548432"/>
              <a:gd name="connsiteX43" fmla="*/ 2907582 w 3112219"/>
              <a:gd name="connsiteY43" fmla="*/ 454707 h 548432"/>
              <a:gd name="connsiteX44" fmla="*/ 3012327 w 3112219"/>
              <a:gd name="connsiteY44" fmla="*/ 454707 h 548432"/>
              <a:gd name="connsiteX45" fmla="*/ 2991249 w 3112219"/>
              <a:gd name="connsiteY45" fmla="*/ 539018 h 548432"/>
              <a:gd name="connsiteX46" fmla="*/ 2832274 w 3112219"/>
              <a:gd name="connsiteY46" fmla="*/ 539018 h 548432"/>
              <a:gd name="connsiteX47" fmla="*/ 2809560 w 3112219"/>
              <a:gd name="connsiteY47" fmla="*/ 531037 h 548432"/>
              <a:gd name="connsiteX48" fmla="*/ 2800351 w 3112219"/>
              <a:gd name="connsiteY48" fmla="*/ 505048 h 548432"/>
              <a:gd name="connsiteX49" fmla="*/ 2800351 w 3112219"/>
              <a:gd name="connsiteY49" fmla="*/ 43383 h 548432"/>
              <a:gd name="connsiteX50" fmla="*/ 2809560 w 3112219"/>
              <a:gd name="connsiteY50" fmla="*/ 17394 h 548432"/>
              <a:gd name="connsiteX51" fmla="*/ 2832274 w 3112219"/>
              <a:gd name="connsiteY51" fmla="*/ 9413 h 548432"/>
              <a:gd name="connsiteX52" fmla="*/ 2389102 w 3112219"/>
              <a:gd name="connsiteY52" fmla="*/ 9413 h 548432"/>
              <a:gd name="connsiteX53" fmla="*/ 2513930 w 3112219"/>
              <a:gd name="connsiteY53" fmla="*/ 9413 h 548432"/>
              <a:gd name="connsiteX54" fmla="*/ 2549742 w 3112219"/>
              <a:gd name="connsiteY54" fmla="*/ 10846 h 548432"/>
              <a:gd name="connsiteX55" fmla="*/ 2590465 w 3112219"/>
              <a:gd name="connsiteY55" fmla="*/ 16985 h 548432"/>
              <a:gd name="connsiteX56" fmla="*/ 2638555 w 3112219"/>
              <a:gd name="connsiteY56" fmla="*/ 34379 h 548432"/>
              <a:gd name="connsiteX57" fmla="*/ 2680098 w 3112219"/>
              <a:gd name="connsiteY57" fmla="*/ 66507 h 548432"/>
              <a:gd name="connsiteX58" fmla="*/ 2706291 w 3112219"/>
              <a:gd name="connsiteY58" fmla="*/ 111937 h 548432"/>
              <a:gd name="connsiteX59" fmla="*/ 2715295 w 3112219"/>
              <a:gd name="connsiteY59" fmla="*/ 170259 h 548432"/>
              <a:gd name="connsiteX60" fmla="*/ 2701380 w 3112219"/>
              <a:gd name="connsiteY60" fmla="*/ 249250 h 548432"/>
              <a:gd name="connsiteX61" fmla="*/ 2660861 w 3112219"/>
              <a:gd name="connsiteY61" fmla="*/ 307163 h 548432"/>
              <a:gd name="connsiteX62" fmla="*/ 2595581 w 3112219"/>
              <a:gd name="connsiteY62" fmla="*/ 342974 h 548432"/>
              <a:gd name="connsiteX63" fmla="*/ 2504518 w 3112219"/>
              <a:gd name="connsiteY63" fmla="*/ 355253 h 548432"/>
              <a:gd name="connsiteX64" fmla="*/ 2460315 w 3112219"/>
              <a:gd name="connsiteY64" fmla="*/ 355253 h 548432"/>
              <a:gd name="connsiteX65" fmla="*/ 2460315 w 3112219"/>
              <a:gd name="connsiteY65" fmla="*/ 524284 h 548432"/>
              <a:gd name="connsiteX66" fmla="*/ 2457655 w 3112219"/>
              <a:gd name="connsiteY66" fmla="*/ 531651 h 548432"/>
              <a:gd name="connsiteX67" fmla="*/ 2448855 w 3112219"/>
              <a:gd name="connsiteY67" fmla="*/ 536972 h 548432"/>
              <a:gd name="connsiteX68" fmla="*/ 2432484 w 3112219"/>
              <a:gd name="connsiteY68" fmla="*/ 540246 h 548432"/>
              <a:gd name="connsiteX69" fmla="*/ 2406290 w 3112219"/>
              <a:gd name="connsiteY69" fmla="*/ 541474 h 548432"/>
              <a:gd name="connsiteX70" fmla="*/ 2380301 w 3112219"/>
              <a:gd name="connsiteY70" fmla="*/ 540246 h 548432"/>
              <a:gd name="connsiteX71" fmla="*/ 2363726 w 3112219"/>
              <a:gd name="connsiteY71" fmla="*/ 536972 h 548432"/>
              <a:gd name="connsiteX72" fmla="*/ 2355131 w 3112219"/>
              <a:gd name="connsiteY72" fmla="*/ 531651 h 548432"/>
              <a:gd name="connsiteX73" fmla="*/ 2352675 w 3112219"/>
              <a:gd name="connsiteY73" fmla="*/ 524284 h 548432"/>
              <a:gd name="connsiteX74" fmla="*/ 2352675 w 3112219"/>
              <a:gd name="connsiteY74" fmla="*/ 47886 h 548432"/>
              <a:gd name="connsiteX75" fmla="*/ 2362702 w 3112219"/>
              <a:gd name="connsiteY75" fmla="*/ 19031 h 548432"/>
              <a:gd name="connsiteX76" fmla="*/ 2389102 w 3112219"/>
              <a:gd name="connsiteY76" fmla="*/ 9413 h 548432"/>
              <a:gd name="connsiteX77" fmla="*/ 972816 w 3112219"/>
              <a:gd name="connsiteY77" fmla="*/ 9413 h 548432"/>
              <a:gd name="connsiteX78" fmla="*/ 1346076 w 3112219"/>
              <a:gd name="connsiteY78" fmla="*/ 9413 h 548432"/>
              <a:gd name="connsiteX79" fmla="*/ 1352829 w 3112219"/>
              <a:gd name="connsiteY79" fmla="*/ 11664 h 548432"/>
              <a:gd name="connsiteX80" fmla="*/ 1357946 w 3112219"/>
              <a:gd name="connsiteY80" fmla="*/ 19031 h 548432"/>
              <a:gd name="connsiteX81" fmla="*/ 1361016 w 3112219"/>
              <a:gd name="connsiteY81" fmla="*/ 32742 h 548432"/>
              <a:gd name="connsiteX82" fmla="*/ 1362038 w 3112219"/>
              <a:gd name="connsiteY82" fmla="*/ 53615 h 548432"/>
              <a:gd name="connsiteX83" fmla="*/ 1361016 w 3112219"/>
              <a:gd name="connsiteY83" fmla="*/ 73875 h 548432"/>
              <a:gd name="connsiteX84" fmla="*/ 1357946 w 3112219"/>
              <a:gd name="connsiteY84" fmla="*/ 87381 h 548432"/>
              <a:gd name="connsiteX85" fmla="*/ 1352829 w 3112219"/>
              <a:gd name="connsiteY85" fmla="*/ 94952 h 548432"/>
              <a:gd name="connsiteX86" fmla="*/ 1346076 w 3112219"/>
              <a:gd name="connsiteY86" fmla="*/ 97408 h 548432"/>
              <a:gd name="connsiteX87" fmla="*/ 1213470 w 3112219"/>
              <a:gd name="connsiteY87" fmla="*/ 97408 h 548432"/>
              <a:gd name="connsiteX88" fmla="*/ 1213470 w 3112219"/>
              <a:gd name="connsiteY88" fmla="*/ 524284 h 548432"/>
              <a:gd name="connsiteX89" fmla="*/ 1210810 w 3112219"/>
              <a:gd name="connsiteY89" fmla="*/ 531651 h 548432"/>
              <a:gd name="connsiteX90" fmla="*/ 1202011 w 3112219"/>
              <a:gd name="connsiteY90" fmla="*/ 536972 h 548432"/>
              <a:gd name="connsiteX91" fmla="*/ 1185435 w 3112219"/>
              <a:gd name="connsiteY91" fmla="*/ 540246 h 548432"/>
              <a:gd name="connsiteX92" fmla="*/ 1159446 w 3112219"/>
              <a:gd name="connsiteY92" fmla="*/ 541474 h 548432"/>
              <a:gd name="connsiteX93" fmla="*/ 1133457 w 3112219"/>
              <a:gd name="connsiteY93" fmla="*/ 540246 h 548432"/>
              <a:gd name="connsiteX94" fmla="*/ 1116881 w 3112219"/>
              <a:gd name="connsiteY94" fmla="*/ 536972 h 548432"/>
              <a:gd name="connsiteX95" fmla="*/ 1108081 w 3112219"/>
              <a:gd name="connsiteY95" fmla="*/ 531651 h 548432"/>
              <a:gd name="connsiteX96" fmla="*/ 1105421 w 3112219"/>
              <a:gd name="connsiteY96" fmla="*/ 524284 h 548432"/>
              <a:gd name="connsiteX97" fmla="*/ 1105421 w 3112219"/>
              <a:gd name="connsiteY97" fmla="*/ 97408 h 548432"/>
              <a:gd name="connsiteX98" fmla="*/ 972816 w 3112219"/>
              <a:gd name="connsiteY98" fmla="*/ 97408 h 548432"/>
              <a:gd name="connsiteX99" fmla="*/ 965858 w 3112219"/>
              <a:gd name="connsiteY99" fmla="*/ 94952 h 548432"/>
              <a:gd name="connsiteX100" fmla="*/ 960946 w 3112219"/>
              <a:gd name="connsiteY100" fmla="*/ 87381 h 548432"/>
              <a:gd name="connsiteX101" fmla="*/ 957877 w 3112219"/>
              <a:gd name="connsiteY101" fmla="*/ 73875 h 548432"/>
              <a:gd name="connsiteX102" fmla="*/ 956854 w 3112219"/>
              <a:gd name="connsiteY102" fmla="*/ 53615 h 548432"/>
              <a:gd name="connsiteX103" fmla="*/ 957877 w 3112219"/>
              <a:gd name="connsiteY103" fmla="*/ 32742 h 548432"/>
              <a:gd name="connsiteX104" fmla="*/ 960946 w 3112219"/>
              <a:gd name="connsiteY104" fmla="*/ 19031 h 548432"/>
              <a:gd name="connsiteX105" fmla="*/ 965858 w 3112219"/>
              <a:gd name="connsiteY105" fmla="*/ 11664 h 548432"/>
              <a:gd name="connsiteX106" fmla="*/ 972816 w 3112219"/>
              <a:gd name="connsiteY106" fmla="*/ 9413 h 548432"/>
              <a:gd name="connsiteX107" fmla="*/ 1652998 w 3112219"/>
              <a:gd name="connsiteY107" fmla="*/ 6958 h 548432"/>
              <a:gd name="connsiteX108" fmla="*/ 1678167 w 3112219"/>
              <a:gd name="connsiteY108" fmla="*/ 7981 h 548432"/>
              <a:gd name="connsiteX109" fmla="*/ 1694334 w 3112219"/>
              <a:gd name="connsiteY109" fmla="*/ 10846 h 548432"/>
              <a:gd name="connsiteX110" fmla="*/ 1703133 w 3112219"/>
              <a:gd name="connsiteY110" fmla="*/ 15553 h 548432"/>
              <a:gd name="connsiteX111" fmla="*/ 1705794 w 3112219"/>
              <a:gd name="connsiteY111" fmla="*/ 22510 h 548432"/>
              <a:gd name="connsiteX112" fmla="*/ 1705794 w 3112219"/>
              <a:gd name="connsiteY112" fmla="*/ 451433 h 548432"/>
              <a:gd name="connsiteX113" fmla="*/ 1865821 w 3112219"/>
              <a:gd name="connsiteY113" fmla="*/ 451433 h 548432"/>
              <a:gd name="connsiteX114" fmla="*/ 1865821 w 3112219"/>
              <a:gd name="connsiteY114" fmla="*/ 22510 h 548432"/>
              <a:gd name="connsiteX115" fmla="*/ 1868481 w 3112219"/>
              <a:gd name="connsiteY115" fmla="*/ 15553 h 548432"/>
              <a:gd name="connsiteX116" fmla="*/ 1877077 w 3112219"/>
              <a:gd name="connsiteY116" fmla="*/ 10846 h 548432"/>
              <a:gd name="connsiteX117" fmla="*/ 1893244 w 3112219"/>
              <a:gd name="connsiteY117" fmla="*/ 7981 h 548432"/>
              <a:gd name="connsiteX118" fmla="*/ 1918209 w 3112219"/>
              <a:gd name="connsiteY118" fmla="*/ 6958 h 548432"/>
              <a:gd name="connsiteX119" fmla="*/ 1942970 w 3112219"/>
              <a:gd name="connsiteY119" fmla="*/ 7981 h 548432"/>
              <a:gd name="connsiteX120" fmla="*/ 1959137 w 3112219"/>
              <a:gd name="connsiteY120" fmla="*/ 10846 h 548432"/>
              <a:gd name="connsiteX121" fmla="*/ 1967936 w 3112219"/>
              <a:gd name="connsiteY121" fmla="*/ 15553 h 548432"/>
              <a:gd name="connsiteX122" fmla="*/ 1970597 w 3112219"/>
              <a:gd name="connsiteY122" fmla="*/ 22510 h 548432"/>
              <a:gd name="connsiteX123" fmla="*/ 1970597 w 3112219"/>
              <a:gd name="connsiteY123" fmla="*/ 451433 h 548432"/>
              <a:gd name="connsiteX124" fmla="*/ 2131034 w 3112219"/>
              <a:gd name="connsiteY124" fmla="*/ 451433 h 548432"/>
              <a:gd name="connsiteX125" fmla="*/ 2131034 w 3112219"/>
              <a:gd name="connsiteY125" fmla="*/ 22510 h 548432"/>
              <a:gd name="connsiteX126" fmla="*/ 2133693 w 3112219"/>
              <a:gd name="connsiteY126" fmla="*/ 15553 h 548432"/>
              <a:gd name="connsiteX127" fmla="*/ 2142492 w 3112219"/>
              <a:gd name="connsiteY127" fmla="*/ 10846 h 548432"/>
              <a:gd name="connsiteX128" fmla="*/ 2158659 w 3112219"/>
              <a:gd name="connsiteY128" fmla="*/ 7981 h 548432"/>
              <a:gd name="connsiteX129" fmla="*/ 2183830 w 3112219"/>
              <a:gd name="connsiteY129" fmla="*/ 6958 h 548432"/>
              <a:gd name="connsiteX130" fmla="*/ 2208592 w 3112219"/>
              <a:gd name="connsiteY130" fmla="*/ 7981 h 548432"/>
              <a:gd name="connsiteX131" fmla="*/ 2224758 w 3112219"/>
              <a:gd name="connsiteY131" fmla="*/ 10846 h 548432"/>
              <a:gd name="connsiteX132" fmla="*/ 2233761 w 3112219"/>
              <a:gd name="connsiteY132" fmla="*/ 15553 h 548432"/>
              <a:gd name="connsiteX133" fmla="*/ 2236627 w 3112219"/>
              <a:gd name="connsiteY133" fmla="*/ 22510 h 548432"/>
              <a:gd name="connsiteX134" fmla="*/ 2236627 w 3112219"/>
              <a:gd name="connsiteY134" fmla="*/ 505048 h 548432"/>
              <a:gd name="connsiteX135" fmla="*/ 2228441 w 3112219"/>
              <a:gd name="connsiteY135" fmla="*/ 530628 h 548432"/>
              <a:gd name="connsiteX136" fmla="*/ 2205522 w 3112219"/>
              <a:gd name="connsiteY136" fmla="*/ 539018 h 548432"/>
              <a:gd name="connsiteX137" fmla="*/ 1632124 w 3112219"/>
              <a:gd name="connsiteY137" fmla="*/ 539018 h 548432"/>
              <a:gd name="connsiteX138" fmla="*/ 1609001 w 3112219"/>
              <a:gd name="connsiteY138" fmla="*/ 530628 h 548432"/>
              <a:gd name="connsiteX139" fmla="*/ 1600200 w 3112219"/>
              <a:gd name="connsiteY139" fmla="*/ 505048 h 548432"/>
              <a:gd name="connsiteX140" fmla="*/ 1600200 w 3112219"/>
              <a:gd name="connsiteY140" fmla="*/ 22510 h 548432"/>
              <a:gd name="connsiteX141" fmla="*/ 1602860 w 3112219"/>
              <a:gd name="connsiteY141" fmla="*/ 15553 h 548432"/>
              <a:gd name="connsiteX142" fmla="*/ 1611660 w 3112219"/>
              <a:gd name="connsiteY142" fmla="*/ 10846 h 548432"/>
              <a:gd name="connsiteX143" fmla="*/ 1628031 w 3112219"/>
              <a:gd name="connsiteY143" fmla="*/ 7981 h 548432"/>
              <a:gd name="connsiteX144" fmla="*/ 1652998 w 3112219"/>
              <a:gd name="connsiteY144" fmla="*/ 6958 h 548432"/>
              <a:gd name="connsiteX145" fmla="*/ 54025 w 3112219"/>
              <a:gd name="connsiteY145" fmla="*/ 6958 h 548432"/>
              <a:gd name="connsiteX146" fmla="*/ 80218 w 3112219"/>
              <a:gd name="connsiteY146" fmla="*/ 7981 h 548432"/>
              <a:gd name="connsiteX147" fmla="*/ 96590 w 3112219"/>
              <a:gd name="connsiteY147" fmla="*/ 11050 h 548432"/>
              <a:gd name="connsiteX148" fmla="*/ 105184 w 3112219"/>
              <a:gd name="connsiteY148" fmla="*/ 16166 h 548432"/>
              <a:gd name="connsiteX149" fmla="*/ 107640 w 3112219"/>
              <a:gd name="connsiteY149" fmla="*/ 23738 h 548432"/>
              <a:gd name="connsiteX150" fmla="*/ 107640 w 3112219"/>
              <a:gd name="connsiteY150" fmla="*/ 222647 h 548432"/>
              <a:gd name="connsiteX151" fmla="*/ 131787 w 3112219"/>
              <a:gd name="connsiteY151" fmla="*/ 222647 h 548432"/>
              <a:gd name="connsiteX152" fmla="*/ 164121 w 3112219"/>
              <a:gd name="connsiteY152" fmla="*/ 217736 h 548432"/>
              <a:gd name="connsiteX153" fmla="*/ 189291 w 3112219"/>
              <a:gd name="connsiteY153" fmla="*/ 202183 h 548432"/>
              <a:gd name="connsiteX154" fmla="*/ 209755 w 3112219"/>
              <a:gd name="connsiteY154" fmla="*/ 174557 h 548432"/>
              <a:gd name="connsiteX155" fmla="*/ 227559 w 3112219"/>
              <a:gd name="connsiteY155" fmla="*/ 132606 h 548432"/>
              <a:gd name="connsiteX156" fmla="*/ 263166 w 3112219"/>
              <a:gd name="connsiteY156" fmla="*/ 27012 h 548432"/>
              <a:gd name="connsiteX157" fmla="*/ 268077 w 3112219"/>
              <a:gd name="connsiteY157" fmla="*/ 17394 h 548432"/>
              <a:gd name="connsiteX158" fmla="*/ 277286 w 3112219"/>
              <a:gd name="connsiteY158" fmla="*/ 11255 h 548432"/>
              <a:gd name="connsiteX159" fmla="*/ 294066 w 3112219"/>
              <a:gd name="connsiteY159" fmla="*/ 7981 h 548432"/>
              <a:gd name="connsiteX160" fmla="*/ 322102 w 3112219"/>
              <a:gd name="connsiteY160" fmla="*/ 6958 h 548432"/>
              <a:gd name="connsiteX161" fmla="*/ 348500 w 3112219"/>
              <a:gd name="connsiteY161" fmla="*/ 7981 h 548432"/>
              <a:gd name="connsiteX162" fmla="*/ 364871 w 3112219"/>
              <a:gd name="connsiteY162" fmla="*/ 10846 h 548432"/>
              <a:gd name="connsiteX163" fmla="*/ 372852 w 3112219"/>
              <a:gd name="connsiteY163" fmla="*/ 15757 h 548432"/>
              <a:gd name="connsiteX164" fmla="*/ 374898 w 3112219"/>
              <a:gd name="connsiteY164" fmla="*/ 23329 h 548432"/>
              <a:gd name="connsiteX165" fmla="*/ 373057 w 3112219"/>
              <a:gd name="connsiteY165" fmla="*/ 36426 h 548432"/>
              <a:gd name="connsiteX166" fmla="*/ 366713 w 3112219"/>
              <a:gd name="connsiteY166" fmla="*/ 56889 h 548432"/>
              <a:gd name="connsiteX167" fmla="*/ 331105 w 3112219"/>
              <a:gd name="connsiteY167" fmla="*/ 151023 h 548432"/>
              <a:gd name="connsiteX168" fmla="*/ 311460 w 3112219"/>
              <a:gd name="connsiteY168" fmla="*/ 195634 h 548432"/>
              <a:gd name="connsiteX169" fmla="*/ 290792 w 3112219"/>
              <a:gd name="connsiteY169" fmla="*/ 226944 h 548432"/>
              <a:gd name="connsiteX170" fmla="*/ 267872 w 3112219"/>
              <a:gd name="connsiteY170" fmla="*/ 248022 h 548432"/>
              <a:gd name="connsiteX171" fmla="*/ 241065 w 3112219"/>
              <a:gd name="connsiteY171" fmla="*/ 261528 h 548432"/>
              <a:gd name="connsiteX172" fmla="*/ 241065 w 3112219"/>
              <a:gd name="connsiteY172" fmla="*/ 261938 h 548432"/>
              <a:gd name="connsiteX173" fmla="*/ 270737 w 3112219"/>
              <a:gd name="connsiteY173" fmla="*/ 277695 h 548432"/>
              <a:gd name="connsiteX174" fmla="*/ 295703 w 3112219"/>
              <a:gd name="connsiteY174" fmla="*/ 300000 h 548432"/>
              <a:gd name="connsiteX175" fmla="*/ 318009 w 3112219"/>
              <a:gd name="connsiteY175" fmla="*/ 333152 h 548432"/>
              <a:gd name="connsiteX176" fmla="*/ 339701 w 3112219"/>
              <a:gd name="connsiteY176" fmla="*/ 381446 h 548432"/>
              <a:gd name="connsiteX177" fmla="*/ 383084 w 3112219"/>
              <a:gd name="connsiteY177" fmla="*/ 491133 h 548432"/>
              <a:gd name="connsiteX178" fmla="*/ 390860 w 3112219"/>
              <a:gd name="connsiteY178" fmla="*/ 514257 h 548432"/>
              <a:gd name="connsiteX179" fmla="*/ 392088 w 3112219"/>
              <a:gd name="connsiteY179" fmla="*/ 524693 h 548432"/>
              <a:gd name="connsiteX180" fmla="*/ 389632 w 3112219"/>
              <a:gd name="connsiteY180" fmla="*/ 532265 h 548432"/>
              <a:gd name="connsiteX181" fmla="*/ 380833 w 3112219"/>
              <a:gd name="connsiteY181" fmla="*/ 537381 h 548432"/>
              <a:gd name="connsiteX182" fmla="*/ 363848 w 3112219"/>
              <a:gd name="connsiteY182" fmla="*/ 540451 h 548432"/>
              <a:gd name="connsiteX183" fmla="*/ 336426 w 3112219"/>
              <a:gd name="connsiteY183" fmla="*/ 541474 h 548432"/>
              <a:gd name="connsiteX184" fmla="*/ 307981 w 3112219"/>
              <a:gd name="connsiteY184" fmla="*/ 540451 h 548432"/>
              <a:gd name="connsiteX185" fmla="*/ 290587 w 3112219"/>
              <a:gd name="connsiteY185" fmla="*/ 537176 h 548432"/>
              <a:gd name="connsiteX186" fmla="*/ 280764 w 3112219"/>
              <a:gd name="connsiteY186" fmla="*/ 531037 h 548432"/>
              <a:gd name="connsiteX187" fmla="*/ 275853 w 3112219"/>
              <a:gd name="connsiteY187" fmla="*/ 521419 h 548432"/>
              <a:gd name="connsiteX188" fmla="*/ 233288 w 3112219"/>
              <a:gd name="connsiteY188" fmla="*/ 403547 h 548432"/>
              <a:gd name="connsiteX189" fmla="*/ 214462 w 3112219"/>
              <a:gd name="connsiteY189" fmla="*/ 360369 h 548432"/>
              <a:gd name="connsiteX190" fmla="*/ 192770 w 3112219"/>
              <a:gd name="connsiteY190" fmla="*/ 332128 h 548432"/>
              <a:gd name="connsiteX191" fmla="*/ 165758 w 3112219"/>
              <a:gd name="connsiteY191" fmla="*/ 316781 h 548432"/>
              <a:gd name="connsiteX192" fmla="*/ 131787 w 3112219"/>
              <a:gd name="connsiteY192" fmla="*/ 312279 h 548432"/>
              <a:gd name="connsiteX193" fmla="*/ 107640 w 3112219"/>
              <a:gd name="connsiteY193" fmla="*/ 312279 h 548432"/>
              <a:gd name="connsiteX194" fmla="*/ 107640 w 3112219"/>
              <a:gd name="connsiteY194" fmla="*/ 524284 h 548432"/>
              <a:gd name="connsiteX195" fmla="*/ 105184 w 3112219"/>
              <a:gd name="connsiteY195" fmla="*/ 531856 h 548432"/>
              <a:gd name="connsiteX196" fmla="*/ 96590 w 3112219"/>
              <a:gd name="connsiteY196" fmla="*/ 537176 h 548432"/>
              <a:gd name="connsiteX197" fmla="*/ 80218 w 3112219"/>
              <a:gd name="connsiteY197" fmla="*/ 540451 h 548432"/>
              <a:gd name="connsiteX198" fmla="*/ 54025 w 3112219"/>
              <a:gd name="connsiteY198" fmla="*/ 541474 h 548432"/>
              <a:gd name="connsiteX199" fmla="*/ 28036 w 3112219"/>
              <a:gd name="connsiteY199" fmla="*/ 540451 h 548432"/>
              <a:gd name="connsiteX200" fmla="*/ 11460 w 3112219"/>
              <a:gd name="connsiteY200" fmla="*/ 537176 h 548432"/>
              <a:gd name="connsiteX201" fmla="*/ 2661 w 3112219"/>
              <a:gd name="connsiteY201" fmla="*/ 531856 h 548432"/>
              <a:gd name="connsiteX202" fmla="*/ 0 w 3112219"/>
              <a:gd name="connsiteY202" fmla="*/ 524284 h 548432"/>
              <a:gd name="connsiteX203" fmla="*/ 0 w 3112219"/>
              <a:gd name="connsiteY203" fmla="*/ 23738 h 548432"/>
              <a:gd name="connsiteX204" fmla="*/ 2661 w 3112219"/>
              <a:gd name="connsiteY204" fmla="*/ 16166 h 548432"/>
              <a:gd name="connsiteX205" fmla="*/ 11460 w 3112219"/>
              <a:gd name="connsiteY205" fmla="*/ 11050 h 548432"/>
              <a:gd name="connsiteX206" fmla="*/ 28036 w 3112219"/>
              <a:gd name="connsiteY206" fmla="*/ 7981 h 548432"/>
              <a:gd name="connsiteX207" fmla="*/ 54025 w 3112219"/>
              <a:gd name="connsiteY207" fmla="*/ 6958 h 548432"/>
              <a:gd name="connsiteX208" fmla="*/ 688032 w 3112219"/>
              <a:gd name="connsiteY208" fmla="*/ 0 h 548432"/>
              <a:gd name="connsiteX209" fmla="*/ 794240 w 3112219"/>
              <a:gd name="connsiteY209" fmla="*/ 15962 h 548432"/>
              <a:gd name="connsiteX210" fmla="*/ 871184 w 3112219"/>
              <a:gd name="connsiteY210" fmla="*/ 65075 h 548432"/>
              <a:gd name="connsiteX211" fmla="*/ 917842 w 3112219"/>
              <a:gd name="connsiteY211" fmla="*/ 148772 h 548432"/>
              <a:gd name="connsiteX212" fmla="*/ 933599 w 3112219"/>
              <a:gd name="connsiteY212" fmla="*/ 268077 h 548432"/>
              <a:gd name="connsiteX213" fmla="*/ 917228 w 3112219"/>
              <a:gd name="connsiteY213" fmla="*/ 385948 h 548432"/>
              <a:gd name="connsiteX214" fmla="*/ 868524 w 3112219"/>
              <a:gd name="connsiteY214" fmla="*/ 474148 h 548432"/>
              <a:gd name="connsiteX215" fmla="*/ 788510 w 3112219"/>
              <a:gd name="connsiteY215" fmla="*/ 529400 h 548432"/>
              <a:gd name="connsiteX216" fmla="*/ 678210 w 3112219"/>
              <a:gd name="connsiteY216" fmla="*/ 548432 h 548432"/>
              <a:gd name="connsiteX217" fmla="*/ 570366 w 3112219"/>
              <a:gd name="connsiteY217" fmla="*/ 532265 h 548432"/>
              <a:gd name="connsiteX218" fmla="*/ 493626 w 3112219"/>
              <a:gd name="connsiteY218" fmla="*/ 482947 h 548432"/>
              <a:gd name="connsiteX219" fmla="*/ 447582 w 3112219"/>
              <a:gd name="connsiteY219" fmla="*/ 398636 h 548432"/>
              <a:gd name="connsiteX220" fmla="*/ 432235 w 3112219"/>
              <a:gd name="connsiteY220" fmla="*/ 277490 h 548432"/>
              <a:gd name="connsiteX221" fmla="*/ 448605 w 3112219"/>
              <a:gd name="connsiteY221" fmla="*/ 161869 h 548432"/>
              <a:gd name="connsiteX222" fmla="*/ 497309 w 3112219"/>
              <a:gd name="connsiteY222" fmla="*/ 74488 h 548432"/>
              <a:gd name="connsiteX223" fmla="*/ 577323 w 3112219"/>
              <a:gd name="connsiteY223" fmla="*/ 19236 h 548432"/>
              <a:gd name="connsiteX224" fmla="*/ 688032 w 3112219"/>
              <a:gd name="connsiteY224" fmla="*/ 0 h 54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</a:cxnLst>
            <a:rect l="l" t="t" r="r" b="b"/>
            <a:pathLst>
              <a:path w="3112219" h="548432">
                <a:moveTo>
                  <a:pt x="2460315" y="92497"/>
                </a:moveTo>
                <a:lnTo>
                  <a:pt x="2460315" y="272170"/>
                </a:lnTo>
                <a:lnTo>
                  <a:pt x="2508610" y="272170"/>
                </a:lnTo>
                <a:cubicBezTo>
                  <a:pt x="2525799" y="272170"/>
                  <a:pt x="2540192" y="269850"/>
                  <a:pt x="2551790" y="265212"/>
                </a:cubicBezTo>
                <a:cubicBezTo>
                  <a:pt x="2563386" y="260573"/>
                  <a:pt x="2572867" y="254093"/>
                  <a:pt x="2580233" y="245771"/>
                </a:cubicBezTo>
                <a:cubicBezTo>
                  <a:pt x="2587600" y="237449"/>
                  <a:pt x="2593194" y="227490"/>
                  <a:pt x="2597014" y="215894"/>
                </a:cubicBezTo>
                <a:cubicBezTo>
                  <a:pt x="2600834" y="204298"/>
                  <a:pt x="2602745" y="191678"/>
                  <a:pt x="2602745" y="178036"/>
                </a:cubicBezTo>
                <a:cubicBezTo>
                  <a:pt x="2602745" y="159482"/>
                  <a:pt x="2599470" y="144202"/>
                  <a:pt x="2592921" y="132196"/>
                </a:cubicBezTo>
                <a:cubicBezTo>
                  <a:pt x="2586372" y="120191"/>
                  <a:pt x="2578323" y="111323"/>
                  <a:pt x="2568774" y="105594"/>
                </a:cubicBezTo>
                <a:cubicBezTo>
                  <a:pt x="2559224" y="99864"/>
                  <a:pt x="2549197" y="96248"/>
                  <a:pt x="2538692" y="94748"/>
                </a:cubicBezTo>
                <a:cubicBezTo>
                  <a:pt x="2528187" y="93247"/>
                  <a:pt x="2517341" y="92497"/>
                  <a:pt x="2506154" y="92497"/>
                </a:cubicBezTo>
                <a:close/>
                <a:moveTo>
                  <a:pt x="684349" y="88404"/>
                </a:moveTo>
                <a:cubicBezTo>
                  <a:pt x="657883" y="88404"/>
                  <a:pt x="635782" y="93384"/>
                  <a:pt x="618046" y="103342"/>
                </a:cubicBezTo>
                <a:cubicBezTo>
                  <a:pt x="600311" y="113301"/>
                  <a:pt x="585986" y="126603"/>
                  <a:pt x="575072" y="143247"/>
                </a:cubicBezTo>
                <a:cubicBezTo>
                  <a:pt x="564158" y="159891"/>
                  <a:pt x="556450" y="179332"/>
                  <a:pt x="551948" y="201569"/>
                </a:cubicBezTo>
                <a:cubicBezTo>
                  <a:pt x="547446" y="223806"/>
                  <a:pt x="545195" y="247340"/>
                  <a:pt x="545195" y="272170"/>
                </a:cubicBezTo>
                <a:cubicBezTo>
                  <a:pt x="545195" y="301092"/>
                  <a:pt x="547378" y="327081"/>
                  <a:pt x="551743" y="350137"/>
                </a:cubicBezTo>
                <a:cubicBezTo>
                  <a:pt x="556109" y="373193"/>
                  <a:pt x="563476" y="392906"/>
                  <a:pt x="573844" y="409277"/>
                </a:cubicBezTo>
                <a:cubicBezTo>
                  <a:pt x="584212" y="425648"/>
                  <a:pt x="598128" y="438131"/>
                  <a:pt x="615591" y="446726"/>
                </a:cubicBezTo>
                <a:cubicBezTo>
                  <a:pt x="633053" y="455321"/>
                  <a:pt x="655017" y="459618"/>
                  <a:pt x="681484" y="459618"/>
                </a:cubicBezTo>
                <a:cubicBezTo>
                  <a:pt x="707951" y="459618"/>
                  <a:pt x="730052" y="454707"/>
                  <a:pt x="747787" y="444884"/>
                </a:cubicBezTo>
                <a:cubicBezTo>
                  <a:pt x="765522" y="435062"/>
                  <a:pt x="779847" y="421692"/>
                  <a:pt x="790761" y="404775"/>
                </a:cubicBezTo>
                <a:cubicBezTo>
                  <a:pt x="801676" y="387858"/>
                  <a:pt x="809383" y="368145"/>
                  <a:pt x="813885" y="345635"/>
                </a:cubicBezTo>
                <a:cubicBezTo>
                  <a:pt x="818388" y="323124"/>
                  <a:pt x="820639" y="299182"/>
                  <a:pt x="820639" y="273807"/>
                </a:cubicBezTo>
                <a:cubicBezTo>
                  <a:pt x="820639" y="245976"/>
                  <a:pt x="818456" y="220669"/>
                  <a:pt x="814090" y="197886"/>
                </a:cubicBezTo>
                <a:cubicBezTo>
                  <a:pt x="809724" y="175102"/>
                  <a:pt x="802289" y="155593"/>
                  <a:pt x="791785" y="139359"/>
                </a:cubicBezTo>
                <a:cubicBezTo>
                  <a:pt x="781280" y="123124"/>
                  <a:pt x="767296" y="110573"/>
                  <a:pt x="749833" y="101706"/>
                </a:cubicBezTo>
                <a:cubicBezTo>
                  <a:pt x="732371" y="92838"/>
                  <a:pt x="710543" y="88404"/>
                  <a:pt x="684349" y="88404"/>
                </a:cubicBezTo>
                <a:close/>
                <a:moveTo>
                  <a:pt x="2832274" y="9413"/>
                </a:moveTo>
                <a:lnTo>
                  <a:pt x="3096667" y="9413"/>
                </a:lnTo>
                <a:cubicBezTo>
                  <a:pt x="3099123" y="9413"/>
                  <a:pt x="3101305" y="10095"/>
                  <a:pt x="3103215" y="11460"/>
                </a:cubicBezTo>
                <a:cubicBezTo>
                  <a:pt x="3105125" y="12824"/>
                  <a:pt x="3106763" y="15212"/>
                  <a:pt x="3108127" y="18622"/>
                </a:cubicBezTo>
                <a:cubicBezTo>
                  <a:pt x="3109491" y="22033"/>
                  <a:pt x="3110514" y="26398"/>
                  <a:pt x="3111196" y="31719"/>
                </a:cubicBezTo>
                <a:cubicBezTo>
                  <a:pt x="3111878" y="37039"/>
                  <a:pt x="3112219" y="43793"/>
                  <a:pt x="3112219" y="51978"/>
                </a:cubicBezTo>
                <a:lnTo>
                  <a:pt x="3112009" y="55980"/>
                </a:lnTo>
                <a:lnTo>
                  <a:pt x="3103128" y="91503"/>
                </a:lnTo>
                <a:lnTo>
                  <a:pt x="3096667" y="93725"/>
                </a:lnTo>
                <a:lnTo>
                  <a:pt x="2907582" y="93725"/>
                </a:lnTo>
                <a:lnTo>
                  <a:pt x="2907582" y="223056"/>
                </a:lnTo>
                <a:lnTo>
                  <a:pt x="3067608" y="223056"/>
                </a:lnTo>
                <a:lnTo>
                  <a:pt x="3070037" y="223866"/>
                </a:lnTo>
                <a:lnTo>
                  <a:pt x="3049673" y="305321"/>
                </a:lnTo>
                <a:lnTo>
                  <a:pt x="2907582" y="305321"/>
                </a:lnTo>
                <a:lnTo>
                  <a:pt x="2907582" y="454707"/>
                </a:lnTo>
                <a:lnTo>
                  <a:pt x="3012327" y="454707"/>
                </a:lnTo>
                <a:lnTo>
                  <a:pt x="2991249" y="539018"/>
                </a:lnTo>
                <a:lnTo>
                  <a:pt x="2832274" y="539018"/>
                </a:lnTo>
                <a:cubicBezTo>
                  <a:pt x="2823271" y="539018"/>
                  <a:pt x="2815698" y="536358"/>
                  <a:pt x="2809560" y="531037"/>
                </a:cubicBezTo>
                <a:cubicBezTo>
                  <a:pt x="2803420" y="525717"/>
                  <a:pt x="2800351" y="517054"/>
                  <a:pt x="2800351" y="505048"/>
                </a:cubicBezTo>
                <a:lnTo>
                  <a:pt x="2800351" y="43383"/>
                </a:lnTo>
                <a:cubicBezTo>
                  <a:pt x="2800351" y="31378"/>
                  <a:pt x="2803420" y="22715"/>
                  <a:pt x="2809560" y="17394"/>
                </a:cubicBezTo>
                <a:cubicBezTo>
                  <a:pt x="2815698" y="12074"/>
                  <a:pt x="2823271" y="9413"/>
                  <a:pt x="2832274" y="9413"/>
                </a:cubicBezTo>
                <a:close/>
                <a:moveTo>
                  <a:pt x="2389102" y="9413"/>
                </a:moveTo>
                <a:lnTo>
                  <a:pt x="2513930" y="9413"/>
                </a:lnTo>
                <a:cubicBezTo>
                  <a:pt x="2526483" y="9413"/>
                  <a:pt x="2538419" y="9891"/>
                  <a:pt x="2549742" y="10846"/>
                </a:cubicBezTo>
                <a:cubicBezTo>
                  <a:pt x="2561066" y="11801"/>
                  <a:pt x="2574640" y="13847"/>
                  <a:pt x="2590465" y="16985"/>
                </a:cubicBezTo>
                <a:cubicBezTo>
                  <a:pt x="2606292" y="20123"/>
                  <a:pt x="2622321" y="25921"/>
                  <a:pt x="2638555" y="34379"/>
                </a:cubicBezTo>
                <a:cubicBezTo>
                  <a:pt x="2654791" y="42838"/>
                  <a:pt x="2668638" y="53547"/>
                  <a:pt x="2680098" y="66507"/>
                </a:cubicBezTo>
                <a:cubicBezTo>
                  <a:pt x="2691558" y="79468"/>
                  <a:pt x="2700288" y="94611"/>
                  <a:pt x="2706291" y="111937"/>
                </a:cubicBezTo>
                <a:cubicBezTo>
                  <a:pt x="2712294" y="129263"/>
                  <a:pt x="2715295" y="148704"/>
                  <a:pt x="2715295" y="170259"/>
                </a:cubicBezTo>
                <a:cubicBezTo>
                  <a:pt x="2715295" y="200000"/>
                  <a:pt x="2710656" y="226330"/>
                  <a:pt x="2701380" y="249250"/>
                </a:cubicBezTo>
                <a:cubicBezTo>
                  <a:pt x="2692102" y="272170"/>
                  <a:pt x="2678596" y="291474"/>
                  <a:pt x="2660861" y="307163"/>
                </a:cubicBezTo>
                <a:cubicBezTo>
                  <a:pt x="2643126" y="322852"/>
                  <a:pt x="2621366" y="334789"/>
                  <a:pt x="2595581" y="342974"/>
                </a:cubicBezTo>
                <a:cubicBezTo>
                  <a:pt x="2569797" y="351160"/>
                  <a:pt x="2539442" y="355253"/>
                  <a:pt x="2504518" y="355253"/>
                </a:cubicBezTo>
                <a:lnTo>
                  <a:pt x="2460315" y="355253"/>
                </a:lnTo>
                <a:lnTo>
                  <a:pt x="2460315" y="524284"/>
                </a:lnTo>
                <a:cubicBezTo>
                  <a:pt x="2460315" y="527013"/>
                  <a:pt x="2459428" y="529468"/>
                  <a:pt x="2457655" y="531651"/>
                </a:cubicBezTo>
                <a:cubicBezTo>
                  <a:pt x="2455881" y="533834"/>
                  <a:pt x="2452948" y="535607"/>
                  <a:pt x="2448855" y="536972"/>
                </a:cubicBezTo>
                <a:cubicBezTo>
                  <a:pt x="2444763" y="538336"/>
                  <a:pt x="2439306" y="539427"/>
                  <a:pt x="2432484" y="540246"/>
                </a:cubicBezTo>
                <a:cubicBezTo>
                  <a:pt x="2425663" y="541065"/>
                  <a:pt x="2416932" y="541474"/>
                  <a:pt x="2406290" y="541474"/>
                </a:cubicBezTo>
                <a:cubicBezTo>
                  <a:pt x="2395922" y="541474"/>
                  <a:pt x="2387259" y="541065"/>
                  <a:pt x="2380301" y="540246"/>
                </a:cubicBezTo>
                <a:cubicBezTo>
                  <a:pt x="2373344" y="539427"/>
                  <a:pt x="2367819" y="538336"/>
                  <a:pt x="2363726" y="536972"/>
                </a:cubicBezTo>
                <a:cubicBezTo>
                  <a:pt x="2359633" y="535607"/>
                  <a:pt x="2356768" y="533834"/>
                  <a:pt x="2355131" y="531651"/>
                </a:cubicBezTo>
                <a:cubicBezTo>
                  <a:pt x="2353494" y="529468"/>
                  <a:pt x="2352675" y="527013"/>
                  <a:pt x="2352675" y="524284"/>
                </a:cubicBezTo>
                <a:lnTo>
                  <a:pt x="2352675" y="47886"/>
                </a:lnTo>
                <a:cubicBezTo>
                  <a:pt x="2352675" y="35062"/>
                  <a:pt x="2356018" y="25443"/>
                  <a:pt x="2362702" y="19031"/>
                </a:cubicBezTo>
                <a:cubicBezTo>
                  <a:pt x="2369387" y="12619"/>
                  <a:pt x="2378187" y="9413"/>
                  <a:pt x="2389102" y="9413"/>
                </a:cubicBezTo>
                <a:close/>
                <a:moveTo>
                  <a:pt x="972816" y="9413"/>
                </a:moveTo>
                <a:lnTo>
                  <a:pt x="1346076" y="9413"/>
                </a:lnTo>
                <a:cubicBezTo>
                  <a:pt x="1348532" y="9413"/>
                  <a:pt x="1350783" y="10164"/>
                  <a:pt x="1352829" y="11664"/>
                </a:cubicBezTo>
                <a:cubicBezTo>
                  <a:pt x="1354876" y="13165"/>
                  <a:pt x="1356581" y="15621"/>
                  <a:pt x="1357946" y="19031"/>
                </a:cubicBezTo>
                <a:cubicBezTo>
                  <a:pt x="1359309" y="22442"/>
                  <a:pt x="1360333" y="27012"/>
                  <a:pt x="1361016" y="32742"/>
                </a:cubicBezTo>
                <a:cubicBezTo>
                  <a:pt x="1361697" y="38472"/>
                  <a:pt x="1362038" y="45430"/>
                  <a:pt x="1362038" y="53615"/>
                </a:cubicBezTo>
                <a:cubicBezTo>
                  <a:pt x="1362038" y="61528"/>
                  <a:pt x="1361697" y="68281"/>
                  <a:pt x="1361016" y="73875"/>
                </a:cubicBezTo>
                <a:cubicBezTo>
                  <a:pt x="1360333" y="79468"/>
                  <a:pt x="1359309" y="83970"/>
                  <a:pt x="1357946" y="87381"/>
                </a:cubicBezTo>
                <a:cubicBezTo>
                  <a:pt x="1356581" y="90791"/>
                  <a:pt x="1354876" y="93315"/>
                  <a:pt x="1352829" y="94952"/>
                </a:cubicBezTo>
                <a:cubicBezTo>
                  <a:pt x="1350783" y="96589"/>
                  <a:pt x="1348532" y="97408"/>
                  <a:pt x="1346076" y="97408"/>
                </a:cubicBezTo>
                <a:lnTo>
                  <a:pt x="1213470" y="97408"/>
                </a:lnTo>
                <a:lnTo>
                  <a:pt x="1213470" y="524284"/>
                </a:lnTo>
                <a:cubicBezTo>
                  <a:pt x="1213470" y="527013"/>
                  <a:pt x="1212583" y="529468"/>
                  <a:pt x="1210810" y="531651"/>
                </a:cubicBezTo>
                <a:cubicBezTo>
                  <a:pt x="1209037" y="533834"/>
                  <a:pt x="1206104" y="535607"/>
                  <a:pt x="1202011" y="536972"/>
                </a:cubicBezTo>
                <a:cubicBezTo>
                  <a:pt x="1197918" y="538336"/>
                  <a:pt x="1192392" y="539427"/>
                  <a:pt x="1185435" y="540246"/>
                </a:cubicBezTo>
                <a:cubicBezTo>
                  <a:pt x="1178477" y="541065"/>
                  <a:pt x="1169814" y="541474"/>
                  <a:pt x="1159446" y="541474"/>
                </a:cubicBezTo>
                <a:cubicBezTo>
                  <a:pt x="1149077" y="541474"/>
                  <a:pt x="1140415" y="541065"/>
                  <a:pt x="1133457" y="540246"/>
                </a:cubicBezTo>
                <a:cubicBezTo>
                  <a:pt x="1126499" y="539427"/>
                  <a:pt x="1120974" y="538336"/>
                  <a:pt x="1116881" y="536972"/>
                </a:cubicBezTo>
                <a:cubicBezTo>
                  <a:pt x="1112788" y="535607"/>
                  <a:pt x="1109855" y="533834"/>
                  <a:pt x="1108081" y="531651"/>
                </a:cubicBezTo>
                <a:cubicBezTo>
                  <a:pt x="1106308" y="529468"/>
                  <a:pt x="1105421" y="527013"/>
                  <a:pt x="1105421" y="524284"/>
                </a:cubicBezTo>
                <a:lnTo>
                  <a:pt x="1105421" y="97408"/>
                </a:lnTo>
                <a:lnTo>
                  <a:pt x="972816" y="97408"/>
                </a:lnTo>
                <a:cubicBezTo>
                  <a:pt x="970087" y="97408"/>
                  <a:pt x="967768" y="96589"/>
                  <a:pt x="965858" y="94952"/>
                </a:cubicBezTo>
                <a:cubicBezTo>
                  <a:pt x="963948" y="93315"/>
                  <a:pt x="962310" y="90791"/>
                  <a:pt x="960946" y="87381"/>
                </a:cubicBezTo>
                <a:cubicBezTo>
                  <a:pt x="959582" y="83970"/>
                  <a:pt x="958559" y="79468"/>
                  <a:pt x="957877" y="73875"/>
                </a:cubicBezTo>
                <a:cubicBezTo>
                  <a:pt x="957194" y="68281"/>
                  <a:pt x="956854" y="61528"/>
                  <a:pt x="956854" y="53615"/>
                </a:cubicBezTo>
                <a:cubicBezTo>
                  <a:pt x="956854" y="45430"/>
                  <a:pt x="957194" y="38472"/>
                  <a:pt x="957877" y="32742"/>
                </a:cubicBezTo>
                <a:cubicBezTo>
                  <a:pt x="958559" y="27012"/>
                  <a:pt x="959582" y="22442"/>
                  <a:pt x="960946" y="19031"/>
                </a:cubicBezTo>
                <a:cubicBezTo>
                  <a:pt x="962310" y="15621"/>
                  <a:pt x="963948" y="13165"/>
                  <a:pt x="965858" y="11664"/>
                </a:cubicBezTo>
                <a:cubicBezTo>
                  <a:pt x="967768" y="10164"/>
                  <a:pt x="970087" y="9413"/>
                  <a:pt x="972816" y="9413"/>
                </a:cubicBezTo>
                <a:close/>
                <a:moveTo>
                  <a:pt x="1652998" y="6958"/>
                </a:moveTo>
                <a:cubicBezTo>
                  <a:pt x="1663092" y="6958"/>
                  <a:pt x="1671483" y="7299"/>
                  <a:pt x="1678167" y="7981"/>
                </a:cubicBezTo>
                <a:cubicBezTo>
                  <a:pt x="1684852" y="8663"/>
                  <a:pt x="1690241" y="9618"/>
                  <a:pt x="1694334" y="10846"/>
                </a:cubicBezTo>
                <a:cubicBezTo>
                  <a:pt x="1698427" y="12074"/>
                  <a:pt x="1701361" y="13642"/>
                  <a:pt x="1703133" y="15553"/>
                </a:cubicBezTo>
                <a:cubicBezTo>
                  <a:pt x="1704908" y="17462"/>
                  <a:pt x="1705794" y="19782"/>
                  <a:pt x="1705794" y="22510"/>
                </a:cubicBezTo>
                <a:lnTo>
                  <a:pt x="1705794" y="451433"/>
                </a:lnTo>
                <a:lnTo>
                  <a:pt x="1865821" y="451433"/>
                </a:lnTo>
                <a:lnTo>
                  <a:pt x="1865821" y="22510"/>
                </a:lnTo>
                <a:cubicBezTo>
                  <a:pt x="1865821" y="19782"/>
                  <a:pt x="1866708" y="17462"/>
                  <a:pt x="1868481" y="15553"/>
                </a:cubicBezTo>
                <a:cubicBezTo>
                  <a:pt x="1870255" y="13642"/>
                  <a:pt x="1873120" y="12074"/>
                  <a:pt x="1877077" y="10846"/>
                </a:cubicBezTo>
                <a:cubicBezTo>
                  <a:pt x="1881033" y="9618"/>
                  <a:pt x="1886422" y="8663"/>
                  <a:pt x="1893244" y="7981"/>
                </a:cubicBezTo>
                <a:cubicBezTo>
                  <a:pt x="1900064" y="7299"/>
                  <a:pt x="1908387" y="6958"/>
                  <a:pt x="1918209" y="6958"/>
                </a:cubicBezTo>
                <a:cubicBezTo>
                  <a:pt x="1928032" y="6958"/>
                  <a:pt x="1936285" y="7299"/>
                  <a:pt x="1942970" y="7981"/>
                </a:cubicBezTo>
                <a:cubicBezTo>
                  <a:pt x="1949656" y="8663"/>
                  <a:pt x="1955044" y="9618"/>
                  <a:pt x="1959137" y="10846"/>
                </a:cubicBezTo>
                <a:cubicBezTo>
                  <a:pt x="1963229" y="12074"/>
                  <a:pt x="1966162" y="13642"/>
                  <a:pt x="1967936" y="15553"/>
                </a:cubicBezTo>
                <a:cubicBezTo>
                  <a:pt x="1969709" y="17462"/>
                  <a:pt x="1970597" y="19782"/>
                  <a:pt x="1970597" y="22510"/>
                </a:cubicBezTo>
                <a:lnTo>
                  <a:pt x="1970597" y="451433"/>
                </a:lnTo>
                <a:lnTo>
                  <a:pt x="2131034" y="451433"/>
                </a:lnTo>
                <a:lnTo>
                  <a:pt x="2131034" y="22510"/>
                </a:lnTo>
                <a:cubicBezTo>
                  <a:pt x="2131034" y="19782"/>
                  <a:pt x="2131919" y="17462"/>
                  <a:pt x="2133693" y="15553"/>
                </a:cubicBezTo>
                <a:cubicBezTo>
                  <a:pt x="2135467" y="13642"/>
                  <a:pt x="2138400" y="12074"/>
                  <a:pt x="2142492" y="10846"/>
                </a:cubicBezTo>
                <a:cubicBezTo>
                  <a:pt x="2146585" y="9618"/>
                  <a:pt x="2151975" y="8663"/>
                  <a:pt x="2158659" y="7981"/>
                </a:cubicBezTo>
                <a:cubicBezTo>
                  <a:pt x="2165344" y="7299"/>
                  <a:pt x="2173734" y="6958"/>
                  <a:pt x="2183830" y="6958"/>
                </a:cubicBezTo>
                <a:cubicBezTo>
                  <a:pt x="2193652" y="6958"/>
                  <a:pt x="2201906" y="7299"/>
                  <a:pt x="2208592" y="7981"/>
                </a:cubicBezTo>
                <a:cubicBezTo>
                  <a:pt x="2215276" y="8663"/>
                  <a:pt x="2220665" y="9618"/>
                  <a:pt x="2224758" y="10846"/>
                </a:cubicBezTo>
                <a:cubicBezTo>
                  <a:pt x="2228850" y="12074"/>
                  <a:pt x="2231852" y="13642"/>
                  <a:pt x="2233761" y="15553"/>
                </a:cubicBezTo>
                <a:cubicBezTo>
                  <a:pt x="2235671" y="17462"/>
                  <a:pt x="2236627" y="19782"/>
                  <a:pt x="2236627" y="22510"/>
                </a:cubicBezTo>
                <a:lnTo>
                  <a:pt x="2236627" y="505048"/>
                </a:lnTo>
                <a:cubicBezTo>
                  <a:pt x="2236627" y="516508"/>
                  <a:pt x="2233899" y="525035"/>
                  <a:pt x="2228441" y="530628"/>
                </a:cubicBezTo>
                <a:cubicBezTo>
                  <a:pt x="2222984" y="536221"/>
                  <a:pt x="2215345" y="539018"/>
                  <a:pt x="2205522" y="539018"/>
                </a:cubicBezTo>
                <a:lnTo>
                  <a:pt x="1632124" y="539018"/>
                </a:lnTo>
                <a:cubicBezTo>
                  <a:pt x="1622574" y="539018"/>
                  <a:pt x="1614866" y="536221"/>
                  <a:pt x="1609001" y="530628"/>
                </a:cubicBezTo>
                <a:cubicBezTo>
                  <a:pt x="1603133" y="525035"/>
                  <a:pt x="1600200" y="516508"/>
                  <a:pt x="1600200" y="505048"/>
                </a:cubicBezTo>
                <a:lnTo>
                  <a:pt x="1600200" y="22510"/>
                </a:lnTo>
                <a:cubicBezTo>
                  <a:pt x="1600200" y="19782"/>
                  <a:pt x="1601087" y="17462"/>
                  <a:pt x="1602860" y="15553"/>
                </a:cubicBezTo>
                <a:cubicBezTo>
                  <a:pt x="1604634" y="13642"/>
                  <a:pt x="1607567" y="12074"/>
                  <a:pt x="1611660" y="10846"/>
                </a:cubicBezTo>
                <a:cubicBezTo>
                  <a:pt x="1615754" y="9618"/>
                  <a:pt x="1621209" y="8663"/>
                  <a:pt x="1628031" y="7981"/>
                </a:cubicBezTo>
                <a:cubicBezTo>
                  <a:pt x="1634852" y="7299"/>
                  <a:pt x="1643174" y="6958"/>
                  <a:pt x="1652998" y="6958"/>
                </a:cubicBezTo>
                <a:close/>
                <a:moveTo>
                  <a:pt x="54025" y="6958"/>
                </a:moveTo>
                <a:cubicBezTo>
                  <a:pt x="64666" y="6958"/>
                  <a:pt x="73397" y="7299"/>
                  <a:pt x="80218" y="7981"/>
                </a:cubicBezTo>
                <a:cubicBezTo>
                  <a:pt x="87040" y="8663"/>
                  <a:pt x="92497" y="9686"/>
                  <a:pt x="96590" y="11050"/>
                </a:cubicBezTo>
                <a:cubicBezTo>
                  <a:pt x="100682" y="12415"/>
                  <a:pt x="103548" y="14120"/>
                  <a:pt x="105184" y="16166"/>
                </a:cubicBezTo>
                <a:cubicBezTo>
                  <a:pt x="106822" y="18213"/>
                  <a:pt x="107640" y="20737"/>
                  <a:pt x="107640" y="23738"/>
                </a:cubicBezTo>
                <a:lnTo>
                  <a:pt x="107640" y="222647"/>
                </a:lnTo>
                <a:lnTo>
                  <a:pt x="131787" y="222647"/>
                </a:lnTo>
                <a:cubicBezTo>
                  <a:pt x="144066" y="222647"/>
                  <a:pt x="154844" y="221010"/>
                  <a:pt x="164121" y="217736"/>
                </a:cubicBezTo>
                <a:cubicBezTo>
                  <a:pt x="173397" y="214461"/>
                  <a:pt x="181787" y="209277"/>
                  <a:pt x="189291" y="202183"/>
                </a:cubicBezTo>
                <a:cubicBezTo>
                  <a:pt x="196794" y="195089"/>
                  <a:pt x="203616" y="185880"/>
                  <a:pt x="209755" y="174557"/>
                </a:cubicBezTo>
                <a:cubicBezTo>
                  <a:pt x="215894" y="163233"/>
                  <a:pt x="221829" y="149250"/>
                  <a:pt x="227559" y="132606"/>
                </a:cubicBezTo>
                <a:lnTo>
                  <a:pt x="263166" y="27012"/>
                </a:lnTo>
                <a:cubicBezTo>
                  <a:pt x="264530" y="23192"/>
                  <a:pt x="266167" y="19986"/>
                  <a:pt x="268077" y="17394"/>
                </a:cubicBezTo>
                <a:cubicBezTo>
                  <a:pt x="269987" y="14802"/>
                  <a:pt x="273057" y="12756"/>
                  <a:pt x="277286" y="11255"/>
                </a:cubicBezTo>
                <a:cubicBezTo>
                  <a:pt x="281515" y="9754"/>
                  <a:pt x="287108" y="8663"/>
                  <a:pt x="294066" y="7981"/>
                </a:cubicBezTo>
                <a:cubicBezTo>
                  <a:pt x="301024" y="7299"/>
                  <a:pt x="310369" y="6958"/>
                  <a:pt x="322102" y="6958"/>
                </a:cubicBezTo>
                <a:cubicBezTo>
                  <a:pt x="332743" y="6958"/>
                  <a:pt x="341542" y="7299"/>
                  <a:pt x="348500" y="7981"/>
                </a:cubicBezTo>
                <a:cubicBezTo>
                  <a:pt x="355458" y="8663"/>
                  <a:pt x="360915" y="9618"/>
                  <a:pt x="364871" y="10846"/>
                </a:cubicBezTo>
                <a:cubicBezTo>
                  <a:pt x="368827" y="12074"/>
                  <a:pt x="371487" y="13711"/>
                  <a:pt x="372852" y="15757"/>
                </a:cubicBezTo>
                <a:cubicBezTo>
                  <a:pt x="374216" y="17804"/>
                  <a:pt x="374898" y="20327"/>
                  <a:pt x="374898" y="23329"/>
                </a:cubicBezTo>
                <a:cubicBezTo>
                  <a:pt x="374898" y="26876"/>
                  <a:pt x="374284" y="31241"/>
                  <a:pt x="373057" y="36426"/>
                </a:cubicBezTo>
                <a:cubicBezTo>
                  <a:pt x="371829" y="41610"/>
                  <a:pt x="369714" y="48431"/>
                  <a:pt x="366713" y="56889"/>
                </a:cubicBezTo>
                <a:lnTo>
                  <a:pt x="331105" y="151023"/>
                </a:lnTo>
                <a:cubicBezTo>
                  <a:pt x="324557" y="168486"/>
                  <a:pt x="318009" y="183356"/>
                  <a:pt x="311460" y="195634"/>
                </a:cubicBezTo>
                <a:cubicBezTo>
                  <a:pt x="304912" y="207913"/>
                  <a:pt x="298023" y="218349"/>
                  <a:pt x="290792" y="226944"/>
                </a:cubicBezTo>
                <a:cubicBezTo>
                  <a:pt x="283561" y="235539"/>
                  <a:pt x="275922" y="242565"/>
                  <a:pt x="267872" y="248022"/>
                </a:cubicBezTo>
                <a:cubicBezTo>
                  <a:pt x="259823" y="253479"/>
                  <a:pt x="250887" y="257981"/>
                  <a:pt x="241065" y="261528"/>
                </a:cubicBezTo>
                <a:lnTo>
                  <a:pt x="241065" y="261938"/>
                </a:lnTo>
                <a:cubicBezTo>
                  <a:pt x="251978" y="266576"/>
                  <a:pt x="261869" y="271828"/>
                  <a:pt x="270737" y="277695"/>
                </a:cubicBezTo>
                <a:cubicBezTo>
                  <a:pt x="279605" y="283561"/>
                  <a:pt x="287927" y="290996"/>
                  <a:pt x="295703" y="300000"/>
                </a:cubicBezTo>
                <a:cubicBezTo>
                  <a:pt x="303479" y="309004"/>
                  <a:pt x="310915" y="320055"/>
                  <a:pt x="318009" y="333152"/>
                </a:cubicBezTo>
                <a:cubicBezTo>
                  <a:pt x="325103" y="346249"/>
                  <a:pt x="332334" y="362347"/>
                  <a:pt x="339701" y="381446"/>
                </a:cubicBezTo>
                <a:lnTo>
                  <a:pt x="383084" y="491133"/>
                </a:lnTo>
                <a:cubicBezTo>
                  <a:pt x="387450" y="502320"/>
                  <a:pt x="390042" y="510028"/>
                  <a:pt x="390860" y="514257"/>
                </a:cubicBezTo>
                <a:cubicBezTo>
                  <a:pt x="391678" y="518486"/>
                  <a:pt x="392088" y="521965"/>
                  <a:pt x="392088" y="524693"/>
                </a:cubicBezTo>
                <a:cubicBezTo>
                  <a:pt x="392088" y="527695"/>
                  <a:pt x="391269" y="530219"/>
                  <a:pt x="389632" y="532265"/>
                </a:cubicBezTo>
                <a:cubicBezTo>
                  <a:pt x="387995" y="534311"/>
                  <a:pt x="385062" y="536017"/>
                  <a:pt x="380833" y="537381"/>
                </a:cubicBezTo>
                <a:cubicBezTo>
                  <a:pt x="376603" y="538745"/>
                  <a:pt x="370942" y="539769"/>
                  <a:pt x="363848" y="540451"/>
                </a:cubicBezTo>
                <a:cubicBezTo>
                  <a:pt x="356754" y="541133"/>
                  <a:pt x="347613" y="541474"/>
                  <a:pt x="336426" y="541474"/>
                </a:cubicBezTo>
                <a:cubicBezTo>
                  <a:pt x="324693" y="541474"/>
                  <a:pt x="315212" y="541133"/>
                  <a:pt x="307981" y="540451"/>
                </a:cubicBezTo>
                <a:cubicBezTo>
                  <a:pt x="300751" y="539769"/>
                  <a:pt x="294953" y="538677"/>
                  <a:pt x="290587" y="537176"/>
                </a:cubicBezTo>
                <a:cubicBezTo>
                  <a:pt x="286222" y="535676"/>
                  <a:pt x="282947" y="533629"/>
                  <a:pt x="280764" y="531037"/>
                </a:cubicBezTo>
                <a:cubicBezTo>
                  <a:pt x="278582" y="528445"/>
                  <a:pt x="276945" y="525239"/>
                  <a:pt x="275853" y="521419"/>
                </a:cubicBezTo>
                <a:lnTo>
                  <a:pt x="233288" y="403547"/>
                </a:lnTo>
                <a:cubicBezTo>
                  <a:pt x="227285" y="386358"/>
                  <a:pt x="221010" y="371965"/>
                  <a:pt x="214462" y="360369"/>
                </a:cubicBezTo>
                <a:cubicBezTo>
                  <a:pt x="207913" y="348772"/>
                  <a:pt x="200682" y="339359"/>
                  <a:pt x="192770" y="332128"/>
                </a:cubicBezTo>
                <a:cubicBezTo>
                  <a:pt x="184857" y="324898"/>
                  <a:pt x="175853" y="319782"/>
                  <a:pt x="165758" y="316781"/>
                </a:cubicBezTo>
                <a:cubicBezTo>
                  <a:pt x="155662" y="313779"/>
                  <a:pt x="144339" y="312279"/>
                  <a:pt x="131787" y="312279"/>
                </a:cubicBezTo>
                <a:lnTo>
                  <a:pt x="107640" y="312279"/>
                </a:lnTo>
                <a:lnTo>
                  <a:pt x="107640" y="524284"/>
                </a:lnTo>
                <a:cubicBezTo>
                  <a:pt x="107640" y="527286"/>
                  <a:pt x="106822" y="529809"/>
                  <a:pt x="105184" y="531856"/>
                </a:cubicBezTo>
                <a:cubicBezTo>
                  <a:pt x="103548" y="533902"/>
                  <a:pt x="100682" y="535676"/>
                  <a:pt x="96590" y="537176"/>
                </a:cubicBezTo>
                <a:cubicBezTo>
                  <a:pt x="92497" y="538677"/>
                  <a:pt x="87040" y="539769"/>
                  <a:pt x="80218" y="540451"/>
                </a:cubicBezTo>
                <a:cubicBezTo>
                  <a:pt x="73397" y="541133"/>
                  <a:pt x="64666" y="541474"/>
                  <a:pt x="54025" y="541474"/>
                </a:cubicBezTo>
                <a:cubicBezTo>
                  <a:pt x="43657" y="541474"/>
                  <a:pt x="34993" y="541133"/>
                  <a:pt x="28036" y="540451"/>
                </a:cubicBezTo>
                <a:cubicBezTo>
                  <a:pt x="21078" y="539769"/>
                  <a:pt x="15553" y="538677"/>
                  <a:pt x="11460" y="537176"/>
                </a:cubicBezTo>
                <a:cubicBezTo>
                  <a:pt x="7367" y="535676"/>
                  <a:pt x="4434" y="533902"/>
                  <a:pt x="2661" y="531856"/>
                </a:cubicBezTo>
                <a:cubicBezTo>
                  <a:pt x="887" y="529809"/>
                  <a:pt x="0" y="527286"/>
                  <a:pt x="0" y="524284"/>
                </a:cubicBezTo>
                <a:lnTo>
                  <a:pt x="0" y="23738"/>
                </a:lnTo>
                <a:cubicBezTo>
                  <a:pt x="0" y="20737"/>
                  <a:pt x="887" y="18213"/>
                  <a:pt x="2661" y="16166"/>
                </a:cubicBezTo>
                <a:cubicBezTo>
                  <a:pt x="4434" y="14120"/>
                  <a:pt x="7367" y="12415"/>
                  <a:pt x="11460" y="11050"/>
                </a:cubicBezTo>
                <a:cubicBezTo>
                  <a:pt x="15553" y="9686"/>
                  <a:pt x="21078" y="8663"/>
                  <a:pt x="28036" y="7981"/>
                </a:cubicBezTo>
                <a:cubicBezTo>
                  <a:pt x="34993" y="7299"/>
                  <a:pt x="43657" y="6958"/>
                  <a:pt x="54025" y="6958"/>
                </a:cubicBezTo>
                <a:close/>
                <a:moveTo>
                  <a:pt x="688032" y="0"/>
                </a:moveTo>
                <a:cubicBezTo>
                  <a:pt x="728142" y="0"/>
                  <a:pt x="763544" y="5320"/>
                  <a:pt x="794240" y="15962"/>
                </a:cubicBezTo>
                <a:cubicBezTo>
                  <a:pt x="824936" y="26603"/>
                  <a:pt x="850584" y="42974"/>
                  <a:pt x="871184" y="65075"/>
                </a:cubicBezTo>
                <a:cubicBezTo>
                  <a:pt x="891785" y="87176"/>
                  <a:pt x="907337" y="115075"/>
                  <a:pt x="917842" y="148772"/>
                </a:cubicBezTo>
                <a:cubicBezTo>
                  <a:pt x="928347" y="182470"/>
                  <a:pt x="933599" y="222238"/>
                  <a:pt x="933599" y="268077"/>
                </a:cubicBezTo>
                <a:cubicBezTo>
                  <a:pt x="933599" y="312006"/>
                  <a:pt x="928142" y="351296"/>
                  <a:pt x="917228" y="385948"/>
                </a:cubicBezTo>
                <a:cubicBezTo>
                  <a:pt x="906314" y="420601"/>
                  <a:pt x="890079" y="450000"/>
                  <a:pt x="868524" y="474148"/>
                </a:cubicBezTo>
                <a:cubicBezTo>
                  <a:pt x="846969" y="498295"/>
                  <a:pt x="820297" y="516713"/>
                  <a:pt x="788510" y="529400"/>
                </a:cubicBezTo>
                <a:cubicBezTo>
                  <a:pt x="756723" y="542088"/>
                  <a:pt x="719956" y="548432"/>
                  <a:pt x="678210" y="548432"/>
                </a:cubicBezTo>
                <a:cubicBezTo>
                  <a:pt x="637009" y="548432"/>
                  <a:pt x="601061" y="543043"/>
                  <a:pt x="570366" y="532265"/>
                </a:cubicBezTo>
                <a:cubicBezTo>
                  <a:pt x="539670" y="521487"/>
                  <a:pt x="514090" y="505048"/>
                  <a:pt x="493626" y="482947"/>
                </a:cubicBezTo>
                <a:cubicBezTo>
                  <a:pt x="473162" y="460846"/>
                  <a:pt x="457814" y="432742"/>
                  <a:pt x="447582" y="398636"/>
                </a:cubicBezTo>
                <a:cubicBezTo>
                  <a:pt x="437350" y="364530"/>
                  <a:pt x="432235" y="324148"/>
                  <a:pt x="432235" y="277490"/>
                </a:cubicBezTo>
                <a:cubicBezTo>
                  <a:pt x="432235" y="234652"/>
                  <a:pt x="437691" y="196112"/>
                  <a:pt x="448605" y="161869"/>
                </a:cubicBezTo>
                <a:cubicBezTo>
                  <a:pt x="459519" y="127626"/>
                  <a:pt x="475754" y="98499"/>
                  <a:pt x="497309" y="74488"/>
                </a:cubicBezTo>
                <a:cubicBezTo>
                  <a:pt x="518865" y="50478"/>
                  <a:pt x="545536" y="32060"/>
                  <a:pt x="577323" y="19236"/>
                </a:cubicBezTo>
                <a:cubicBezTo>
                  <a:pt x="609110" y="6412"/>
                  <a:pt x="646013" y="0"/>
                  <a:pt x="688032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олилиния 44"/>
          <p:cNvSpPr/>
          <p:nvPr/>
        </p:nvSpPr>
        <p:spPr>
          <a:xfrm>
            <a:off x="5067300" y="0"/>
            <a:ext cx="7124700" cy="6858000"/>
          </a:xfrm>
          <a:custGeom>
            <a:avLst/>
            <a:gdLst>
              <a:gd name="connsiteX0" fmla="*/ 814228 w 7124700"/>
              <a:gd name="connsiteY0" fmla="*/ 3562990 h 6858000"/>
              <a:gd name="connsiteX1" fmla="*/ 823753 w 7124700"/>
              <a:gd name="connsiteY1" fmla="*/ 3562990 h 6858000"/>
              <a:gd name="connsiteX2" fmla="*/ 802675 w 7124700"/>
              <a:gd name="connsiteY2" fmla="*/ 3647301 h 6858000"/>
              <a:gd name="connsiteX3" fmla="*/ 793150 w 7124700"/>
              <a:gd name="connsiteY3" fmla="*/ 3647301 h 6858000"/>
              <a:gd name="connsiteX4" fmla="*/ 871938 w 7124700"/>
              <a:gd name="connsiteY4" fmla="*/ 3332149 h 6858000"/>
              <a:gd name="connsiteX5" fmla="*/ 876262 w 7124700"/>
              <a:gd name="connsiteY5" fmla="*/ 3333590 h 6858000"/>
              <a:gd name="connsiteX6" fmla="*/ 879875 w 7124700"/>
              <a:gd name="connsiteY6" fmla="*/ 3338503 h 6858000"/>
              <a:gd name="connsiteX7" fmla="*/ 861099 w 7124700"/>
              <a:gd name="connsiteY7" fmla="*/ 3413604 h 6858000"/>
              <a:gd name="connsiteX8" fmla="*/ 851574 w 7124700"/>
              <a:gd name="connsiteY8" fmla="*/ 3413604 h 6858000"/>
              <a:gd name="connsiteX9" fmla="*/ 4012015 w 7124700"/>
              <a:gd name="connsiteY9" fmla="*/ 3218788 h 6858000"/>
              <a:gd name="connsiteX10" fmla="*/ 4012424 w 7124700"/>
              <a:gd name="connsiteY10" fmla="*/ 3218788 h 6858000"/>
              <a:gd name="connsiteX11" fmla="*/ 4087322 w 7124700"/>
              <a:gd name="connsiteY11" fmla="*/ 3443890 h 6858000"/>
              <a:gd name="connsiteX12" fmla="*/ 3937118 w 7124700"/>
              <a:gd name="connsiteY12" fmla="*/ 3443890 h 6858000"/>
              <a:gd name="connsiteX13" fmla="*/ 1204186 w 7124700"/>
              <a:gd name="connsiteY13" fmla="*/ 3204463 h 6858000"/>
              <a:gd name="connsiteX14" fmla="*/ 1327788 w 7124700"/>
              <a:gd name="connsiteY14" fmla="*/ 3204463 h 6858000"/>
              <a:gd name="connsiteX15" fmla="*/ 1327788 w 7124700"/>
              <a:gd name="connsiteY15" fmla="*/ 3559716 h 6858000"/>
              <a:gd name="connsiteX16" fmla="*/ 1113327 w 7124700"/>
              <a:gd name="connsiteY16" fmla="*/ 3559716 h 6858000"/>
              <a:gd name="connsiteX17" fmla="*/ 1130107 w 7124700"/>
              <a:gd name="connsiteY17" fmla="*/ 3535159 h 6858000"/>
              <a:gd name="connsiteX18" fmla="*/ 1145864 w 7124700"/>
              <a:gd name="connsiteY18" fmla="*/ 3502826 h 6858000"/>
              <a:gd name="connsiteX19" fmla="*/ 1160803 w 7124700"/>
              <a:gd name="connsiteY19" fmla="*/ 3458215 h 6858000"/>
              <a:gd name="connsiteX20" fmla="*/ 1175332 w 7124700"/>
              <a:gd name="connsiteY20" fmla="*/ 3396823 h 6858000"/>
              <a:gd name="connsiteX21" fmla="*/ 1189657 w 7124700"/>
              <a:gd name="connsiteY21" fmla="*/ 3313945 h 6858000"/>
              <a:gd name="connsiteX22" fmla="*/ 1204186 w 7124700"/>
              <a:gd name="connsiteY22" fmla="*/ 3204463 h 6858000"/>
              <a:gd name="connsiteX23" fmla="*/ 3529291 w 7124700"/>
              <a:gd name="connsiteY23" fmla="*/ 3200780 h 6858000"/>
              <a:gd name="connsiteX24" fmla="*/ 3575130 w 7124700"/>
              <a:gd name="connsiteY24" fmla="*/ 3200780 h 6858000"/>
              <a:gd name="connsiteX25" fmla="*/ 3607668 w 7124700"/>
              <a:gd name="connsiteY25" fmla="*/ 3203031 h 6858000"/>
              <a:gd name="connsiteX26" fmla="*/ 3637750 w 7124700"/>
              <a:gd name="connsiteY26" fmla="*/ 3213877 h 6858000"/>
              <a:gd name="connsiteX27" fmla="*/ 3661897 w 7124700"/>
              <a:gd name="connsiteY27" fmla="*/ 3240479 h 6858000"/>
              <a:gd name="connsiteX28" fmla="*/ 3671720 w 7124700"/>
              <a:gd name="connsiteY28" fmla="*/ 3286319 h 6858000"/>
              <a:gd name="connsiteX29" fmla="*/ 3665990 w 7124700"/>
              <a:gd name="connsiteY29" fmla="*/ 3324177 h 6858000"/>
              <a:gd name="connsiteX30" fmla="*/ 3649210 w 7124700"/>
              <a:gd name="connsiteY30" fmla="*/ 3354054 h 6858000"/>
              <a:gd name="connsiteX31" fmla="*/ 3620764 w 7124700"/>
              <a:gd name="connsiteY31" fmla="*/ 3373495 h 6858000"/>
              <a:gd name="connsiteX32" fmla="*/ 3577586 w 7124700"/>
              <a:gd name="connsiteY32" fmla="*/ 3380453 h 6858000"/>
              <a:gd name="connsiteX33" fmla="*/ 3529291 w 7124700"/>
              <a:gd name="connsiteY33" fmla="*/ 3380453 h 6858000"/>
              <a:gd name="connsiteX34" fmla="*/ 913910 w 7124700"/>
              <a:gd name="connsiteY34" fmla="*/ 3164262 h 6858000"/>
              <a:gd name="connsiteX35" fmla="*/ 913097 w 7124700"/>
              <a:gd name="connsiteY35" fmla="*/ 3179702 h 6858000"/>
              <a:gd name="connsiteX36" fmla="*/ 910028 w 7124700"/>
              <a:gd name="connsiteY36" fmla="*/ 3192594 h 6858000"/>
              <a:gd name="connsiteX37" fmla="*/ 905116 w 7124700"/>
              <a:gd name="connsiteY37" fmla="*/ 3199756 h 6858000"/>
              <a:gd name="connsiteX38" fmla="*/ 905029 w 7124700"/>
              <a:gd name="connsiteY38" fmla="*/ 3199786 h 6858000"/>
              <a:gd name="connsiteX39" fmla="*/ 3458077 w 7124700"/>
              <a:gd name="connsiteY39" fmla="*/ 3117696 h 6858000"/>
              <a:gd name="connsiteX40" fmla="*/ 3431678 w 7124700"/>
              <a:gd name="connsiteY40" fmla="*/ 3127314 h 6858000"/>
              <a:gd name="connsiteX41" fmla="*/ 3421652 w 7124700"/>
              <a:gd name="connsiteY41" fmla="*/ 3156169 h 6858000"/>
              <a:gd name="connsiteX42" fmla="*/ 3421652 w 7124700"/>
              <a:gd name="connsiteY42" fmla="*/ 3632567 h 6858000"/>
              <a:gd name="connsiteX43" fmla="*/ 3424107 w 7124700"/>
              <a:gd name="connsiteY43" fmla="*/ 3639934 h 6858000"/>
              <a:gd name="connsiteX44" fmla="*/ 3432702 w 7124700"/>
              <a:gd name="connsiteY44" fmla="*/ 3645255 h 6858000"/>
              <a:gd name="connsiteX45" fmla="*/ 3449278 w 7124700"/>
              <a:gd name="connsiteY45" fmla="*/ 3648529 h 6858000"/>
              <a:gd name="connsiteX46" fmla="*/ 3475266 w 7124700"/>
              <a:gd name="connsiteY46" fmla="*/ 3649757 h 6858000"/>
              <a:gd name="connsiteX47" fmla="*/ 3501460 w 7124700"/>
              <a:gd name="connsiteY47" fmla="*/ 3648529 h 6858000"/>
              <a:gd name="connsiteX48" fmla="*/ 3517832 w 7124700"/>
              <a:gd name="connsiteY48" fmla="*/ 3645255 h 6858000"/>
              <a:gd name="connsiteX49" fmla="*/ 3526631 w 7124700"/>
              <a:gd name="connsiteY49" fmla="*/ 3639934 h 6858000"/>
              <a:gd name="connsiteX50" fmla="*/ 3529291 w 7124700"/>
              <a:gd name="connsiteY50" fmla="*/ 3632567 h 6858000"/>
              <a:gd name="connsiteX51" fmla="*/ 3529291 w 7124700"/>
              <a:gd name="connsiteY51" fmla="*/ 3463536 h 6858000"/>
              <a:gd name="connsiteX52" fmla="*/ 3573493 w 7124700"/>
              <a:gd name="connsiteY52" fmla="*/ 3463536 h 6858000"/>
              <a:gd name="connsiteX53" fmla="*/ 3664558 w 7124700"/>
              <a:gd name="connsiteY53" fmla="*/ 3451257 h 6858000"/>
              <a:gd name="connsiteX54" fmla="*/ 3729837 w 7124700"/>
              <a:gd name="connsiteY54" fmla="*/ 3415446 h 6858000"/>
              <a:gd name="connsiteX55" fmla="*/ 3770356 w 7124700"/>
              <a:gd name="connsiteY55" fmla="*/ 3357533 h 6858000"/>
              <a:gd name="connsiteX56" fmla="*/ 3784271 w 7124700"/>
              <a:gd name="connsiteY56" fmla="*/ 3278542 h 6858000"/>
              <a:gd name="connsiteX57" fmla="*/ 3775267 w 7124700"/>
              <a:gd name="connsiteY57" fmla="*/ 3220220 h 6858000"/>
              <a:gd name="connsiteX58" fmla="*/ 3749073 w 7124700"/>
              <a:gd name="connsiteY58" fmla="*/ 3174790 h 6858000"/>
              <a:gd name="connsiteX59" fmla="*/ 3707532 w 7124700"/>
              <a:gd name="connsiteY59" fmla="*/ 3142662 h 6858000"/>
              <a:gd name="connsiteX60" fmla="*/ 3659442 w 7124700"/>
              <a:gd name="connsiteY60" fmla="*/ 3125268 h 6858000"/>
              <a:gd name="connsiteX61" fmla="*/ 3618718 w 7124700"/>
              <a:gd name="connsiteY61" fmla="*/ 3119129 h 6858000"/>
              <a:gd name="connsiteX62" fmla="*/ 3582906 w 7124700"/>
              <a:gd name="connsiteY62" fmla="*/ 3117696 h 6858000"/>
              <a:gd name="connsiteX63" fmla="*/ 3044000 w 7124700"/>
              <a:gd name="connsiteY63" fmla="*/ 3117696 h 6858000"/>
              <a:gd name="connsiteX64" fmla="*/ 3021285 w 7124700"/>
              <a:gd name="connsiteY64" fmla="*/ 3125677 h 6858000"/>
              <a:gd name="connsiteX65" fmla="*/ 3012077 w 7124700"/>
              <a:gd name="connsiteY65" fmla="*/ 3151666 h 6858000"/>
              <a:gd name="connsiteX66" fmla="*/ 3012077 w 7124700"/>
              <a:gd name="connsiteY66" fmla="*/ 3613331 h 6858000"/>
              <a:gd name="connsiteX67" fmla="*/ 3021285 w 7124700"/>
              <a:gd name="connsiteY67" fmla="*/ 3639320 h 6858000"/>
              <a:gd name="connsiteX68" fmla="*/ 3044000 w 7124700"/>
              <a:gd name="connsiteY68" fmla="*/ 3647301 h 6858000"/>
              <a:gd name="connsiteX69" fmla="*/ 3310030 w 7124700"/>
              <a:gd name="connsiteY69" fmla="*/ 3647301 h 6858000"/>
              <a:gd name="connsiteX70" fmla="*/ 3316784 w 7124700"/>
              <a:gd name="connsiteY70" fmla="*/ 3645050 h 6858000"/>
              <a:gd name="connsiteX71" fmla="*/ 3321899 w 7124700"/>
              <a:gd name="connsiteY71" fmla="*/ 3637888 h 6858000"/>
              <a:gd name="connsiteX72" fmla="*/ 3324969 w 7124700"/>
              <a:gd name="connsiteY72" fmla="*/ 3624996 h 6858000"/>
              <a:gd name="connsiteX73" fmla="*/ 3325992 w 7124700"/>
              <a:gd name="connsiteY73" fmla="*/ 3605146 h 6858000"/>
              <a:gd name="connsiteX74" fmla="*/ 3324969 w 7124700"/>
              <a:gd name="connsiteY74" fmla="*/ 3585296 h 6858000"/>
              <a:gd name="connsiteX75" fmla="*/ 3321899 w 7124700"/>
              <a:gd name="connsiteY75" fmla="*/ 3572403 h 6858000"/>
              <a:gd name="connsiteX76" fmla="*/ 3316784 w 7124700"/>
              <a:gd name="connsiteY76" fmla="*/ 3565241 h 6858000"/>
              <a:gd name="connsiteX77" fmla="*/ 3310030 w 7124700"/>
              <a:gd name="connsiteY77" fmla="*/ 3562990 h 6858000"/>
              <a:gd name="connsiteX78" fmla="*/ 3119307 w 7124700"/>
              <a:gd name="connsiteY78" fmla="*/ 3562990 h 6858000"/>
              <a:gd name="connsiteX79" fmla="*/ 3119307 w 7124700"/>
              <a:gd name="connsiteY79" fmla="*/ 3413604 h 6858000"/>
              <a:gd name="connsiteX80" fmla="*/ 3279335 w 7124700"/>
              <a:gd name="connsiteY80" fmla="*/ 3413604 h 6858000"/>
              <a:gd name="connsiteX81" fmla="*/ 3286088 w 7124700"/>
              <a:gd name="connsiteY81" fmla="*/ 3411557 h 6858000"/>
              <a:gd name="connsiteX82" fmla="*/ 3291204 w 7124700"/>
              <a:gd name="connsiteY82" fmla="*/ 3404804 h 6858000"/>
              <a:gd name="connsiteX83" fmla="*/ 3294273 w 7124700"/>
              <a:gd name="connsiteY83" fmla="*/ 3392322 h 6858000"/>
              <a:gd name="connsiteX84" fmla="*/ 3295296 w 7124700"/>
              <a:gd name="connsiteY84" fmla="*/ 3372676 h 6858000"/>
              <a:gd name="connsiteX85" fmla="*/ 3294273 w 7124700"/>
              <a:gd name="connsiteY85" fmla="*/ 3353235 h 6858000"/>
              <a:gd name="connsiteX86" fmla="*/ 3291204 w 7124700"/>
              <a:gd name="connsiteY86" fmla="*/ 3340548 h 6858000"/>
              <a:gd name="connsiteX87" fmla="*/ 3286088 w 7124700"/>
              <a:gd name="connsiteY87" fmla="*/ 3333590 h 6858000"/>
              <a:gd name="connsiteX88" fmla="*/ 3279335 w 7124700"/>
              <a:gd name="connsiteY88" fmla="*/ 3331339 h 6858000"/>
              <a:gd name="connsiteX89" fmla="*/ 3119307 w 7124700"/>
              <a:gd name="connsiteY89" fmla="*/ 3331339 h 6858000"/>
              <a:gd name="connsiteX90" fmla="*/ 3119307 w 7124700"/>
              <a:gd name="connsiteY90" fmla="*/ 3202008 h 6858000"/>
              <a:gd name="connsiteX91" fmla="*/ 3308393 w 7124700"/>
              <a:gd name="connsiteY91" fmla="*/ 3202008 h 6858000"/>
              <a:gd name="connsiteX92" fmla="*/ 3314942 w 7124700"/>
              <a:gd name="connsiteY92" fmla="*/ 3199756 h 6858000"/>
              <a:gd name="connsiteX93" fmla="*/ 3319853 w 7124700"/>
              <a:gd name="connsiteY93" fmla="*/ 3192594 h 6858000"/>
              <a:gd name="connsiteX94" fmla="*/ 3322922 w 7124700"/>
              <a:gd name="connsiteY94" fmla="*/ 3179702 h 6858000"/>
              <a:gd name="connsiteX95" fmla="*/ 3323946 w 7124700"/>
              <a:gd name="connsiteY95" fmla="*/ 3160261 h 6858000"/>
              <a:gd name="connsiteX96" fmla="*/ 3322922 w 7124700"/>
              <a:gd name="connsiteY96" fmla="*/ 3140002 h 6858000"/>
              <a:gd name="connsiteX97" fmla="*/ 3319853 w 7124700"/>
              <a:gd name="connsiteY97" fmla="*/ 3126905 h 6858000"/>
              <a:gd name="connsiteX98" fmla="*/ 3314942 w 7124700"/>
              <a:gd name="connsiteY98" fmla="*/ 3119743 h 6858000"/>
              <a:gd name="connsiteX99" fmla="*/ 3308393 w 7124700"/>
              <a:gd name="connsiteY99" fmla="*/ 3117696 h 6858000"/>
              <a:gd name="connsiteX100" fmla="*/ 2682050 w 7124700"/>
              <a:gd name="connsiteY100" fmla="*/ 3117696 h 6858000"/>
              <a:gd name="connsiteX101" fmla="*/ 2658926 w 7124700"/>
              <a:gd name="connsiteY101" fmla="*/ 3126087 h 6858000"/>
              <a:gd name="connsiteX102" fmla="*/ 2650127 w 7124700"/>
              <a:gd name="connsiteY102" fmla="*/ 3151666 h 6858000"/>
              <a:gd name="connsiteX103" fmla="*/ 2650127 w 7124700"/>
              <a:gd name="connsiteY103" fmla="*/ 3633386 h 6858000"/>
              <a:gd name="connsiteX104" fmla="*/ 2652787 w 7124700"/>
              <a:gd name="connsiteY104" fmla="*/ 3640548 h 6858000"/>
              <a:gd name="connsiteX105" fmla="*/ 2661586 w 7124700"/>
              <a:gd name="connsiteY105" fmla="*/ 3645664 h 6858000"/>
              <a:gd name="connsiteX106" fmla="*/ 2678162 w 7124700"/>
              <a:gd name="connsiteY106" fmla="*/ 3648734 h 6858000"/>
              <a:gd name="connsiteX107" fmla="*/ 2704151 w 7124700"/>
              <a:gd name="connsiteY107" fmla="*/ 3649757 h 6858000"/>
              <a:gd name="connsiteX108" fmla="*/ 2730345 w 7124700"/>
              <a:gd name="connsiteY108" fmla="*/ 3648734 h 6858000"/>
              <a:gd name="connsiteX109" fmla="*/ 2746716 w 7124700"/>
              <a:gd name="connsiteY109" fmla="*/ 3645664 h 6858000"/>
              <a:gd name="connsiteX110" fmla="*/ 2755515 w 7124700"/>
              <a:gd name="connsiteY110" fmla="*/ 3640548 h 6858000"/>
              <a:gd name="connsiteX111" fmla="*/ 2758176 w 7124700"/>
              <a:gd name="connsiteY111" fmla="*/ 3633386 h 6858000"/>
              <a:gd name="connsiteX112" fmla="*/ 2758176 w 7124700"/>
              <a:gd name="connsiteY112" fmla="*/ 3206100 h 6858000"/>
              <a:gd name="connsiteX113" fmla="*/ 2933756 w 7124700"/>
              <a:gd name="connsiteY113" fmla="*/ 3206100 h 6858000"/>
              <a:gd name="connsiteX114" fmla="*/ 2940918 w 7124700"/>
              <a:gd name="connsiteY114" fmla="*/ 3203849 h 6858000"/>
              <a:gd name="connsiteX115" fmla="*/ 2946034 w 7124700"/>
              <a:gd name="connsiteY115" fmla="*/ 3196482 h 6858000"/>
              <a:gd name="connsiteX116" fmla="*/ 2949104 w 7124700"/>
              <a:gd name="connsiteY116" fmla="*/ 3182976 h 6858000"/>
              <a:gd name="connsiteX117" fmla="*/ 2950127 w 7124700"/>
              <a:gd name="connsiteY117" fmla="*/ 3162307 h 6858000"/>
              <a:gd name="connsiteX118" fmla="*/ 2946034 w 7124700"/>
              <a:gd name="connsiteY118" fmla="*/ 3127928 h 6858000"/>
              <a:gd name="connsiteX119" fmla="*/ 2933756 w 7124700"/>
              <a:gd name="connsiteY119" fmla="*/ 3117696 h 6858000"/>
              <a:gd name="connsiteX120" fmla="*/ 1133791 w 7124700"/>
              <a:gd name="connsiteY120" fmla="*/ 3117696 h 6858000"/>
              <a:gd name="connsiteX121" fmla="*/ 1112508 w 7124700"/>
              <a:gd name="connsiteY121" fmla="*/ 3126087 h 6858000"/>
              <a:gd name="connsiteX122" fmla="*/ 1103095 w 7124700"/>
              <a:gd name="connsiteY122" fmla="*/ 3152894 h 6858000"/>
              <a:gd name="connsiteX123" fmla="*/ 1086519 w 7124700"/>
              <a:gd name="connsiteY123" fmla="*/ 3283249 h 6858000"/>
              <a:gd name="connsiteX124" fmla="*/ 1070762 w 7124700"/>
              <a:gd name="connsiteY124" fmla="*/ 3379225 h 6858000"/>
              <a:gd name="connsiteX125" fmla="*/ 1055005 w 7124700"/>
              <a:gd name="connsiteY125" fmla="*/ 3447778 h 6858000"/>
              <a:gd name="connsiteX126" fmla="*/ 1038838 w 7124700"/>
              <a:gd name="connsiteY126" fmla="*/ 3496073 h 6858000"/>
              <a:gd name="connsiteX127" fmla="*/ 1021853 w 7124700"/>
              <a:gd name="connsiteY127" fmla="*/ 3531066 h 6858000"/>
              <a:gd name="connsiteX128" fmla="*/ 1003231 w 7124700"/>
              <a:gd name="connsiteY128" fmla="*/ 3559716 h 6858000"/>
              <a:gd name="connsiteX129" fmla="*/ 978675 w 7124700"/>
              <a:gd name="connsiteY129" fmla="*/ 3559716 h 6858000"/>
              <a:gd name="connsiteX130" fmla="*/ 963327 w 7124700"/>
              <a:gd name="connsiteY130" fmla="*/ 3564832 h 6858000"/>
              <a:gd name="connsiteX131" fmla="*/ 959029 w 7124700"/>
              <a:gd name="connsiteY131" fmla="*/ 3581817 h 6858000"/>
              <a:gd name="connsiteX132" fmla="*/ 959029 w 7124700"/>
              <a:gd name="connsiteY132" fmla="*/ 3772131 h 6858000"/>
              <a:gd name="connsiteX133" fmla="*/ 961076 w 7124700"/>
              <a:gd name="connsiteY133" fmla="*/ 3779088 h 6858000"/>
              <a:gd name="connsiteX134" fmla="*/ 968647 w 7124700"/>
              <a:gd name="connsiteY134" fmla="*/ 3783795 h 6858000"/>
              <a:gd name="connsiteX135" fmla="*/ 983177 w 7124700"/>
              <a:gd name="connsiteY135" fmla="*/ 3786660 h 6858000"/>
              <a:gd name="connsiteX136" fmla="*/ 1006096 w 7124700"/>
              <a:gd name="connsiteY136" fmla="*/ 3787683 h 6858000"/>
              <a:gd name="connsiteX137" fmla="*/ 1029016 w 7124700"/>
              <a:gd name="connsiteY137" fmla="*/ 3786660 h 6858000"/>
              <a:gd name="connsiteX138" fmla="*/ 1043545 w 7124700"/>
              <a:gd name="connsiteY138" fmla="*/ 3783795 h 6858000"/>
              <a:gd name="connsiteX139" fmla="*/ 1051321 w 7124700"/>
              <a:gd name="connsiteY139" fmla="*/ 3779088 h 6858000"/>
              <a:gd name="connsiteX140" fmla="*/ 1053572 w 7124700"/>
              <a:gd name="connsiteY140" fmla="*/ 3772131 h 6858000"/>
              <a:gd name="connsiteX141" fmla="*/ 1053572 w 7124700"/>
              <a:gd name="connsiteY141" fmla="*/ 3647301 h 6858000"/>
              <a:gd name="connsiteX142" fmla="*/ 1405960 w 7124700"/>
              <a:gd name="connsiteY142" fmla="*/ 3647301 h 6858000"/>
              <a:gd name="connsiteX143" fmla="*/ 1405960 w 7124700"/>
              <a:gd name="connsiteY143" fmla="*/ 3772131 h 6858000"/>
              <a:gd name="connsiteX144" fmla="*/ 1408211 w 7124700"/>
              <a:gd name="connsiteY144" fmla="*/ 3779088 h 6858000"/>
              <a:gd name="connsiteX145" fmla="*/ 1415987 w 7124700"/>
              <a:gd name="connsiteY145" fmla="*/ 3783795 h 6858000"/>
              <a:gd name="connsiteX146" fmla="*/ 1430312 w 7124700"/>
              <a:gd name="connsiteY146" fmla="*/ 3786660 h 6858000"/>
              <a:gd name="connsiteX147" fmla="*/ 1453027 w 7124700"/>
              <a:gd name="connsiteY147" fmla="*/ 3787683 h 6858000"/>
              <a:gd name="connsiteX148" fmla="*/ 1476356 w 7124700"/>
              <a:gd name="connsiteY148" fmla="*/ 3786660 h 6858000"/>
              <a:gd name="connsiteX149" fmla="*/ 1490681 w 7124700"/>
              <a:gd name="connsiteY149" fmla="*/ 3783795 h 6858000"/>
              <a:gd name="connsiteX150" fmla="*/ 1498048 w 7124700"/>
              <a:gd name="connsiteY150" fmla="*/ 3779088 h 6858000"/>
              <a:gd name="connsiteX151" fmla="*/ 1500094 w 7124700"/>
              <a:gd name="connsiteY151" fmla="*/ 3772131 h 6858000"/>
              <a:gd name="connsiteX152" fmla="*/ 1500094 w 7124700"/>
              <a:gd name="connsiteY152" fmla="*/ 3582226 h 6858000"/>
              <a:gd name="connsiteX153" fmla="*/ 1495592 w 7124700"/>
              <a:gd name="connsiteY153" fmla="*/ 3565650 h 6858000"/>
              <a:gd name="connsiteX154" fmla="*/ 1480039 w 7124700"/>
              <a:gd name="connsiteY154" fmla="*/ 3559716 h 6858000"/>
              <a:gd name="connsiteX155" fmla="*/ 1435019 w 7124700"/>
              <a:gd name="connsiteY155" fmla="*/ 3559716 h 6858000"/>
              <a:gd name="connsiteX156" fmla="*/ 1435019 w 7124700"/>
              <a:gd name="connsiteY156" fmla="*/ 3151666 h 6858000"/>
              <a:gd name="connsiteX157" fmla="*/ 1426833 w 7124700"/>
              <a:gd name="connsiteY157" fmla="*/ 3126087 h 6858000"/>
              <a:gd name="connsiteX158" fmla="*/ 1404323 w 7124700"/>
              <a:gd name="connsiteY158" fmla="*/ 3117696 h 6858000"/>
              <a:gd name="connsiteX159" fmla="*/ 4013652 w 7124700"/>
              <a:gd name="connsiteY159" fmla="*/ 3115241 h 6858000"/>
              <a:gd name="connsiteX160" fmla="*/ 3980092 w 7124700"/>
              <a:gd name="connsiteY160" fmla="*/ 3115855 h 6858000"/>
              <a:gd name="connsiteX161" fmla="*/ 3960242 w 7124700"/>
              <a:gd name="connsiteY161" fmla="*/ 3118719 h 6858000"/>
              <a:gd name="connsiteX162" fmla="*/ 3949805 w 7124700"/>
              <a:gd name="connsiteY162" fmla="*/ 3125268 h 6858000"/>
              <a:gd name="connsiteX163" fmla="*/ 3944075 w 7124700"/>
              <a:gd name="connsiteY163" fmla="*/ 3136523 h 6858000"/>
              <a:gd name="connsiteX164" fmla="*/ 3780774 w 7124700"/>
              <a:gd name="connsiteY164" fmla="*/ 3606373 h 6858000"/>
              <a:gd name="connsiteX165" fmla="*/ 3774634 w 7124700"/>
              <a:gd name="connsiteY165" fmla="*/ 3629293 h 6858000"/>
              <a:gd name="connsiteX166" fmla="*/ 3777500 w 7124700"/>
              <a:gd name="connsiteY166" fmla="*/ 3642594 h 6858000"/>
              <a:gd name="connsiteX167" fmla="*/ 3792234 w 7124700"/>
              <a:gd name="connsiteY167" fmla="*/ 3648529 h 6858000"/>
              <a:gd name="connsiteX168" fmla="*/ 3821702 w 7124700"/>
              <a:gd name="connsiteY168" fmla="*/ 3649757 h 6858000"/>
              <a:gd name="connsiteX169" fmla="*/ 3850146 w 7124700"/>
              <a:gd name="connsiteY169" fmla="*/ 3648938 h 6858000"/>
              <a:gd name="connsiteX170" fmla="*/ 3866926 w 7124700"/>
              <a:gd name="connsiteY170" fmla="*/ 3645869 h 6858000"/>
              <a:gd name="connsiteX171" fmla="*/ 3875521 w 7124700"/>
              <a:gd name="connsiteY171" fmla="*/ 3639730 h 6858000"/>
              <a:gd name="connsiteX172" fmla="*/ 3879818 w 7124700"/>
              <a:gd name="connsiteY172" fmla="*/ 3630112 h 6858000"/>
              <a:gd name="connsiteX173" fmla="*/ 3913380 w 7124700"/>
              <a:gd name="connsiteY173" fmla="*/ 3526564 h 6858000"/>
              <a:gd name="connsiteX174" fmla="*/ 4112288 w 7124700"/>
              <a:gd name="connsiteY174" fmla="*/ 3526564 h 6858000"/>
              <a:gd name="connsiteX175" fmla="*/ 4147896 w 7124700"/>
              <a:gd name="connsiteY175" fmla="*/ 3632976 h 6858000"/>
              <a:gd name="connsiteX176" fmla="*/ 4151988 w 7124700"/>
              <a:gd name="connsiteY176" fmla="*/ 3641571 h 6858000"/>
              <a:gd name="connsiteX177" fmla="*/ 4160583 w 7124700"/>
              <a:gd name="connsiteY177" fmla="*/ 3646687 h 6858000"/>
              <a:gd name="connsiteX178" fmla="*/ 4178386 w 7124700"/>
              <a:gd name="connsiteY178" fmla="*/ 3649143 h 6858000"/>
              <a:gd name="connsiteX179" fmla="*/ 4210924 w 7124700"/>
              <a:gd name="connsiteY179" fmla="*/ 3649757 h 6858000"/>
              <a:gd name="connsiteX180" fmla="*/ 4242438 w 7124700"/>
              <a:gd name="connsiteY180" fmla="*/ 3648734 h 6858000"/>
              <a:gd name="connsiteX181" fmla="*/ 4258400 w 7124700"/>
              <a:gd name="connsiteY181" fmla="*/ 3643413 h 6858000"/>
              <a:gd name="connsiteX182" fmla="*/ 4261674 w 7124700"/>
              <a:gd name="connsiteY182" fmla="*/ 3630521 h 6858000"/>
              <a:gd name="connsiteX183" fmla="*/ 4255536 w 7124700"/>
              <a:gd name="connsiteY183" fmla="*/ 3607192 h 6858000"/>
              <a:gd name="connsiteX184" fmla="*/ 4091824 w 7124700"/>
              <a:gd name="connsiteY184" fmla="*/ 3137751 h 6858000"/>
              <a:gd name="connsiteX185" fmla="*/ 4085890 w 7124700"/>
              <a:gd name="connsiteY185" fmla="*/ 3125473 h 6858000"/>
              <a:gd name="connsiteX186" fmla="*/ 4074430 w 7124700"/>
              <a:gd name="connsiteY186" fmla="*/ 3118719 h 6858000"/>
              <a:gd name="connsiteX187" fmla="*/ 4052124 w 7124700"/>
              <a:gd name="connsiteY187" fmla="*/ 3115855 h 6858000"/>
              <a:gd name="connsiteX188" fmla="*/ 4013652 w 7124700"/>
              <a:gd name="connsiteY188" fmla="*/ 3115241 h 6858000"/>
              <a:gd name="connsiteX189" fmla="*/ 2170751 w 7124700"/>
              <a:gd name="connsiteY189" fmla="*/ 3115241 h 6858000"/>
              <a:gd name="connsiteX190" fmla="*/ 2144762 w 7124700"/>
              <a:gd name="connsiteY190" fmla="*/ 3116468 h 6858000"/>
              <a:gd name="connsiteX191" fmla="*/ 2128186 w 7124700"/>
              <a:gd name="connsiteY191" fmla="*/ 3119743 h 6858000"/>
              <a:gd name="connsiteX192" fmla="*/ 2119387 w 7124700"/>
              <a:gd name="connsiteY192" fmla="*/ 3125063 h 6858000"/>
              <a:gd name="connsiteX193" fmla="*/ 2116727 w 7124700"/>
              <a:gd name="connsiteY193" fmla="*/ 3132430 h 6858000"/>
              <a:gd name="connsiteX194" fmla="*/ 2116727 w 7124700"/>
              <a:gd name="connsiteY194" fmla="*/ 3632567 h 6858000"/>
              <a:gd name="connsiteX195" fmla="*/ 2119387 w 7124700"/>
              <a:gd name="connsiteY195" fmla="*/ 3639934 h 6858000"/>
              <a:gd name="connsiteX196" fmla="*/ 2128186 w 7124700"/>
              <a:gd name="connsiteY196" fmla="*/ 3645255 h 6858000"/>
              <a:gd name="connsiteX197" fmla="*/ 2144762 w 7124700"/>
              <a:gd name="connsiteY197" fmla="*/ 3648529 h 6858000"/>
              <a:gd name="connsiteX198" fmla="*/ 2170751 w 7124700"/>
              <a:gd name="connsiteY198" fmla="*/ 3649757 h 6858000"/>
              <a:gd name="connsiteX199" fmla="*/ 2196945 w 7124700"/>
              <a:gd name="connsiteY199" fmla="*/ 3648529 h 6858000"/>
              <a:gd name="connsiteX200" fmla="*/ 2213316 w 7124700"/>
              <a:gd name="connsiteY200" fmla="*/ 3645255 h 6858000"/>
              <a:gd name="connsiteX201" fmla="*/ 2221911 w 7124700"/>
              <a:gd name="connsiteY201" fmla="*/ 3639934 h 6858000"/>
              <a:gd name="connsiteX202" fmla="*/ 2224366 w 7124700"/>
              <a:gd name="connsiteY202" fmla="*/ 3632567 h 6858000"/>
              <a:gd name="connsiteX203" fmla="*/ 2224366 w 7124700"/>
              <a:gd name="connsiteY203" fmla="*/ 3418515 h 6858000"/>
              <a:gd name="connsiteX204" fmla="*/ 2422457 w 7124700"/>
              <a:gd name="connsiteY204" fmla="*/ 3418515 h 6858000"/>
              <a:gd name="connsiteX205" fmla="*/ 2422457 w 7124700"/>
              <a:gd name="connsiteY205" fmla="*/ 3632567 h 6858000"/>
              <a:gd name="connsiteX206" fmla="*/ 2425117 w 7124700"/>
              <a:gd name="connsiteY206" fmla="*/ 3639934 h 6858000"/>
              <a:gd name="connsiteX207" fmla="*/ 2433712 w 7124700"/>
              <a:gd name="connsiteY207" fmla="*/ 3645255 h 6858000"/>
              <a:gd name="connsiteX208" fmla="*/ 2450083 w 7124700"/>
              <a:gd name="connsiteY208" fmla="*/ 3648529 h 6858000"/>
              <a:gd name="connsiteX209" fmla="*/ 2476481 w 7124700"/>
              <a:gd name="connsiteY209" fmla="*/ 3649757 h 6858000"/>
              <a:gd name="connsiteX210" fmla="*/ 2502266 w 7124700"/>
              <a:gd name="connsiteY210" fmla="*/ 3648529 h 6858000"/>
              <a:gd name="connsiteX211" fmla="*/ 2518637 w 7124700"/>
              <a:gd name="connsiteY211" fmla="*/ 3645255 h 6858000"/>
              <a:gd name="connsiteX212" fmla="*/ 2527436 w 7124700"/>
              <a:gd name="connsiteY212" fmla="*/ 3639934 h 6858000"/>
              <a:gd name="connsiteX213" fmla="*/ 2530097 w 7124700"/>
              <a:gd name="connsiteY213" fmla="*/ 3632567 h 6858000"/>
              <a:gd name="connsiteX214" fmla="*/ 2530097 w 7124700"/>
              <a:gd name="connsiteY214" fmla="*/ 3132430 h 6858000"/>
              <a:gd name="connsiteX215" fmla="*/ 2527436 w 7124700"/>
              <a:gd name="connsiteY215" fmla="*/ 3125063 h 6858000"/>
              <a:gd name="connsiteX216" fmla="*/ 2518637 w 7124700"/>
              <a:gd name="connsiteY216" fmla="*/ 3119743 h 6858000"/>
              <a:gd name="connsiteX217" fmla="*/ 2502266 w 7124700"/>
              <a:gd name="connsiteY217" fmla="*/ 3116468 h 6858000"/>
              <a:gd name="connsiteX218" fmla="*/ 2476481 w 7124700"/>
              <a:gd name="connsiteY218" fmla="*/ 3115241 h 6858000"/>
              <a:gd name="connsiteX219" fmla="*/ 2450083 w 7124700"/>
              <a:gd name="connsiteY219" fmla="*/ 3116468 h 6858000"/>
              <a:gd name="connsiteX220" fmla="*/ 2433712 w 7124700"/>
              <a:gd name="connsiteY220" fmla="*/ 3119743 h 6858000"/>
              <a:gd name="connsiteX221" fmla="*/ 2425117 w 7124700"/>
              <a:gd name="connsiteY221" fmla="*/ 3125063 h 6858000"/>
              <a:gd name="connsiteX222" fmla="*/ 2422457 w 7124700"/>
              <a:gd name="connsiteY222" fmla="*/ 3132430 h 6858000"/>
              <a:gd name="connsiteX223" fmla="*/ 2422457 w 7124700"/>
              <a:gd name="connsiteY223" fmla="*/ 3326837 h 6858000"/>
              <a:gd name="connsiteX224" fmla="*/ 2224366 w 7124700"/>
              <a:gd name="connsiteY224" fmla="*/ 3326837 h 6858000"/>
              <a:gd name="connsiteX225" fmla="*/ 2224366 w 7124700"/>
              <a:gd name="connsiteY225" fmla="*/ 3132430 h 6858000"/>
              <a:gd name="connsiteX226" fmla="*/ 2221911 w 7124700"/>
              <a:gd name="connsiteY226" fmla="*/ 3125063 h 6858000"/>
              <a:gd name="connsiteX227" fmla="*/ 2213316 w 7124700"/>
              <a:gd name="connsiteY227" fmla="*/ 3119743 h 6858000"/>
              <a:gd name="connsiteX228" fmla="*/ 2196945 w 7124700"/>
              <a:gd name="connsiteY228" fmla="*/ 3116468 h 6858000"/>
              <a:gd name="connsiteX229" fmla="*/ 2170751 w 7124700"/>
              <a:gd name="connsiteY229" fmla="*/ 3115241 h 6858000"/>
              <a:gd name="connsiteX230" fmla="*/ 1627826 w 7124700"/>
              <a:gd name="connsiteY230" fmla="*/ 3115241 h 6858000"/>
              <a:gd name="connsiteX231" fmla="*/ 1602041 w 7124700"/>
              <a:gd name="connsiteY231" fmla="*/ 3116264 h 6858000"/>
              <a:gd name="connsiteX232" fmla="*/ 1585466 w 7124700"/>
              <a:gd name="connsiteY232" fmla="*/ 3119333 h 6858000"/>
              <a:gd name="connsiteX233" fmla="*/ 1576462 w 7124700"/>
              <a:gd name="connsiteY233" fmla="*/ 3124449 h 6858000"/>
              <a:gd name="connsiteX234" fmla="*/ 1573801 w 7124700"/>
              <a:gd name="connsiteY234" fmla="*/ 3131612 h 6858000"/>
              <a:gd name="connsiteX235" fmla="*/ 1573801 w 7124700"/>
              <a:gd name="connsiteY235" fmla="*/ 3632567 h 6858000"/>
              <a:gd name="connsiteX236" fmla="*/ 1575848 w 7124700"/>
              <a:gd name="connsiteY236" fmla="*/ 3640343 h 6858000"/>
              <a:gd name="connsiteX237" fmla="*/ 1583419 w 7124700"/>
              <a:gd name="connsiteY237" fmla="*/ 3645664 h 6858000"/>
              <a:gd name="connsiteX238" fmla="*/ 1598767 w 7124700"/>
              <a:gd name="connsiteY238" fmla="*/ 3648734 h 6858000"/>
              <a:gd name="connsiteX239" fmla="*/ 1624552 w 7124700"/>
              <a:gd name="connsiteY239" fmla="*/ 3649757 h 6858000"/>
              <a:gd name="connsiteX240" fmla="*/ 1645220 w 7124700"/>
              <a:gd name="connsiteY240" fmla="*/ 3649143 h 6858000"/>
              <a:gd name="connsiteX241" fmla="*/ 1658726 w 7124700"/>
              <a:gd name="connsiteY241" fmla="*/ 3646687 h 6858000"/>
              <a:gd name="connsiteX242" fmla="*/ 1667730 w 7124700"/>
              <a:gd name="connsiteY242" fmla="*/ 3641571 h 6858000"/>
              <a:gd name="connsiteX243" fmla="*/ 1674483 w 7124700"/>
              <a:gd name="connsiteY243" fmla="*/ 3633795 h 6858000"/>
              <a:gd name="connsiteX244" fmla="*/ 1858658 w 7124700"/>
              <a:gd name="connsiteY244" fmla="*/ 3359170 h 6858000"/>
              <a:gd name="connsiteX245" fmla="*/ 1870118 w 7124700"/>
              <a:gd name="connsiteY245" fmla="*/ 3342185 h 6858000"/>
              <a:gd name="connsiteX246" fmla="*/ 1880964 w 7124700"/>
              <a:gd name="connsiteY246" fmla="*/ 3324995 h 6858000"/>
              <a:gd name="connsiteX247" fmla="*/ 1890582 w 7124700"/>
              <a:gd name="connsiteY247" fmla="*/ 3309033 h 6858000"/>
              <a:gd name="connsiteX248" fmla="*/ 1898358 w 7124700"/>
              <a:gd name="connsiteY248" fmla="*/ 3295732 h 6858000"/>
              <a:gd name="connsiteX249" fmla="*/ 1899177 w 7124700"/>
              <a:gd name="connsiteY249" fmla="*/ 3295732 h 6858000"/>
              <a:gd name="connsiteX250" fmla="*/ 1897949 w 7124700"/>
              <a:gd name="connsiteY250" fmla="*/ 3322949 h 6858000"/>
              <a:gd name="connsiteX251" fmla="*/ 1897540 w 7124700"/>
              <a:gd name="connsiteY251" fmla="*/ 3354259 h 6858000"/>
              <a:gd name="connsiteX252" fmla="*/ 1897540 w 7124700"/>
              <a:gd name="connsiteY252" fmla="*/ 3633386 h 6858000"/>
              <a:gd name="connsiteX253" fmla="*/ 1899995 w 7124700"/>
              <a:gd name="connsiteY253" fmla="*/ 3640548 h 6858000"/>
              <a:gd name="connsiteX254" fmla="*/ 1908385 w 7124700"/>
              <a:gd name="connsiteY254" fmla="*/ 3645664 h 6858000"/>
              <a:gd name="connsiteX255" fmla="*/ 1924757 w 7124700"/>
              <a:gd name="connsiteY255" fmla="*/ 3648734 h 6858000"/>
              <a:gd name="connsiteX256" fmla="*/ 1950746 w 7124700"/>
              <a:gd name="connsiteY256" fmla="*/ 3649757 h 6858000"/>
              <a:gd name="connsiteX257" fmla="*/ 1976735 w 7124700"/>
              <a:gd name="connsiteY257" fmla="*/ 3648734 h 6858000"/>
              <a:gd name="connsiteX258" fmla="*/ 1993311 w 7124700"/>
              <a:gd name="connsiteY258" fmla="*/ 3645664 h 6858000"/>
              <a:gd name="connsiteX259" fmla="*/ 2002110 w 7124700"/>
              <a:gd name="connsiteY259" fmla="*/ 3640548 h 6858000"/>
              <a:gd name="connsiteX260" fmla="*/ 2004770 w 7124700"/>
              <a:gd name="connsiteY260" fmla="*/ 3633386 h 6858000"/>
              <a:gd name="connsiteX261" fmla="*/ 2004770 w 7124700"/>
              <a:gd name="connsiteY261" fmla="*/ 3132021 h 6858000"/>
              <a:gd name="connsiteX262" fmla="*/ 2002519 w 7124700"/>
              <a:gd name="connsiteY262" fmla="*/ 3124449 h 6858000"/>
              <a:gd name="connsiteX263" fmla="*/ 1994538 w 7124700"/>
              <a:gd name="connsiteY263" fmla="*/ 3119333 h 6858000"/>
              <a:gd name="connsiteX264" fmla="*/ 1979190 w 7124700"/>
              <a:gd name="connsiteY264" fmla="*/ 3116264 h 6858000"/>
              <a:gd name="connsiteX265" fmla="*/ 1954020 w 7124700"/>
              <a:gd name="connsiteY265" fmla="*/ 3115241 h 6858000"/>
              <a:gd name="connsiteX266" fmla="*/ 1933147 w 7124700"/>
              <a:gd name="connsiteY266" fmla="*/ 3116059 h 6858000"/>
              <a:gd name="connsiteX267" fmla="*/ 1919436 w 7124700"/>
              <a:gd name="connsiteY267" fmla="*/ 3118924 h 6858000"/>
              <a:gd name="connsiteX268" fmla="*/ 1910636 w 7124700"/>
              <a:gd name="connsiteY268" fmla="*/ 3124040 h 6858000"/>
              <a:gd name="connsiteX269" fmla="*/ 1904497 w 7124700"/>
              <a:gd name="connsiteY269" fmla="*/ 3131202 h 6858000"/>
              <a:gd name="connsiteX270" fmla="*/ 1720323 w 7124700"/>
              <a:gd name="connsiteY270" fmla="*/ 3405828 h 6858000"/>
              <a:gd name="connsiteX271" fmla="*/ 1698222 w 7124700"/>
              <a:gd name="connsiteY271" fmla="*/ 3439388 h 6858000"/>
              <a:gd name="connsiteX272" fmla="*/ 1680623 w 7124700"/>
              <a:gd name="connsiteY272" fmla="*/ 3468856 h 6858000"/>
              <a:gd name="connsiteX273" fmla="*/ 1679804 w 7124700"/>
              <a:gd name="connsiteY273" fmla="*/ 3468856 h 6858000"/>
              <a:gd name="connsiteX274" fmla="*/ 1681032 w 7124700"/>
              <a:gd name="connsiteY274" fmla="*/ 3440207 h 6858000"/>
              <a:gd name="connsiteX275" fmla="*/ 1681441 w 7124700"/>
              <a:gd name="connsiteY275" fmla="*/ 3412376 h 6858000"/>
              <a:gd name="connsiteX276" fmla="*/ 1681441 w 7124700"/>
              <a:gd name="connsiteY276" fmla="*/ 3131612 h 6858000"/>
              <a:gd name="connsiteX277" fmla="*/ 1678986 w 7124700"/>
              <a:gd name="connsiteY277" fmla="*/ 3124449 h 6858000"/>
              <a:gd name="connsiteX278" fmla="*/ 1670391 w 7124700"/>
              <a:gd name="connsiteY278" fmla="*/ 3119333 h 6858000"/>
              <a:gd name="connsiteX279" fmla="*/ 1654020 w 7124700"/>
              <a:gd name="connsiteY279" fmla="*/ 3116264 h 6858000"/>
              <a:gd name="connsiteX280" fmla="*/ 1627826 w 7124700"/>
              <a:gd name="connsiteY280" fmla="*/ 3115241 h 6858000"/>
              <a:gd name="connsiteX281" fmla="*/ 1714500 w 7124700"/>
              <a:gd name="connsiteY281" fmla="*/ 0 h 6858000"/>
              <a:gd name="connsiteX282" fmla="*/ 7124700 w 7124700"/>
              <a:gd name="connsiteY282" fmla="*/ 0 h 6858000"/>
              <a:gd name="connsiteX283" fmla="*/ 5410200 w 7124700"/>
              <a:gd name="connsiteY283" fmla="*/ 6858000 h 6858000"/>
              <a:gd name="connsiteX284" fmla="*/ 0 w 7124700"/>
              <a:gd name="connsiteY284" fmla="*/ 6858000 h 6858000"/>
              <a:gd name="connsiteX285" fmla="*/ 802675 w 7124700"/>
              <a:gd name="connsiteY285" fmla="*/ 3647301 h 6858000"/>
              <a:gd name="connsiteX286" fmla="*/ 900205 w 7124700"/>
              <a:gd name="connsiteY286" fmla="*/ 3647301 h 6858000"/>
              <a:gd name="connsiteX287" fmla="*/ 906958 w 7124700"/>
              <a:gd name="connsiteY287" fmla="*/ 3645050 h 6858000"/>
              <a:gd name="connsiteX288" fmla="*/ 912074 w 7124700"/>
              <a:gd name="connsiteY288" fmla="*/ 3637888 h 6858000"/>
              <a:gd name="connsiteX289" fmla="*/ 915144 w 7124700"/>
              <a:gd name="connsiteY289" fmla="*/ 3624996 h 6858000"/>
              <a:gd name="connsiteX290" fmla="*/ 916167 w 7124700"/>
              <a:gd name="connsiteY290" fmla="*/ 3605146 h 6858000"/>
              <a:gd name="connsiteX291" fmla="*/ 915144 w 7124700"/>
              <a:gd name="connsiteY291" fmla="*/ 3585296 h 6858000"/>
              <a:gd name="connsiteX292" fmla="*/ 912074 w 7124700"/>
              <a:gd name="connsiteY292" fmla="*/ 3572403 h 6858000"/>
              <a:gd name="connsiteX293" fmla="*/ 906958 w 7124700"/>
              <a:gd name="connsiteY293" fmla="*/ 3565241 h 6858000"/>
              <a:gd name="connsiteX294" fmla="*/ 900205 w 7124700"/>
              <a:gd name="connsiteY294" fmla="*/ 3562990 h 6858000"/>
              <a:gd name="connsiteX295" fmla="*/ 823753 w 7124700"/>
              <a:gd name="connsiteY295" fmla="*/ 3562990 h 6858000"/>
              <a:gd name="connsiteX296" fmla="*/ 861099 w 7124700"/>
              <a:gd name="connsiteY296" fmla="*/ 3413604 h 6858000"/>
              <a:gd name="connsiteX297" fmla="*/ 869509 w 7124700"/>
              <a:gd name="connsiteY297" fmla="*/ 3413604 h 6858000"/>
              <a:gd name="connsiteX298" fmla="*/ 876262 w 7124700"/>
              <a:gd name="connsiteY298" fmla="*/ 3411557 h 6858000"/>
              <a:gd name="connsiteX299" fmla="*/ 881378 w 7124700"/>
              <a:gd name="connsiteY299" fmla="*/ 3404804 h 6858000"/>
              <a:gd name="connsiteX300" fmla="*/ 884448 w 7124700"/>
              <a:gd name="connsiteY300" fmla="*/ 3392322 h 6858000"/>
              <a:gd name="connsiteX301" fmla="*/ 885471 w 7124700"/>
              <a:gd name="connsiteY301" fmla="*/ 3372676 h 6858000"/>
              <a:gd name="connsiteX302" fmla="*/ 884448 w 7124700"/>
              <a:gd name="connsiteY302" fmla="*/ 3353235 h 6858000"/>
              <a:gd name="connsiteX303" fmla="*/ 881378 w 7124700"/>
              <a:gd name="connsiteY303" fmla="*/ 3340548 h 6858000"/>
              <a:gd name="connsiteX304" fmla="*/ 879875 w 7124700"/>
              <a:gd name="connsiteY304" fmla="*/ 333850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</a:cxnLst>
            <a:rect l="l" t="t" r="r" b="b"/>
            <a:pathLst>
              <a:path w="7124700" h="6858000">
                <a:moveTo>
                  <a:pt x="814228" y="3562990"/>
                </a:moveTo>
                <a:lnTo>
                  <a:pt x="823753" y="3562990"/>
                </a:lnTo>
                <a:lnTo>
                  <a:pt x="802675" y="3647301"/>
                </a:lnTo>
                <a:lnTo>
                  <a:pt x="793150" y="3647301"/>
                </a:lnTo>
                <a:close/>
                <a:moveTo>
                  <a:pt x="871938" y="3332149"/>
                </a:moveTo>
                <a:lnTo>
                  <a:pt x="876262" y="3333590"/>
                </a:lnTo>
                <a:lnTo>
                  <a:pt x="879875" y="3338503"/>
                </a:lnTo>
                <a:lnTo>
                  <a:pt x="861099" y="3413604"/>
                </a:lnTo>
                <a:lnTo>
                  <a:pt x="851574" y="3413604"/>
                </a:lnTo>
                <a:close/>
                <a:moveTo>
                  <a:pt x="4012015" y="3218788"/>
                </a:moveTo>
                <a:lnTo>
                  <a:pt x="4012424" y="3218788"/>
                </a:lnTo>
                <a:lnTo>
                  <a:pt x="4087322" y="3443890"/>
                </a:lnTo>
                <a:lnTo>
                  <a:pt x="3937118" y="3443890"/>
                </a:lnTo>
                <a:close/>
                <a:moveTo>
                  <a:pt x="1204186" y="3204463"/>
                </a:moveTo>
                <a:lnTo>
                  <a:pt x="1327788" y="3204463"/>
                </a:lnTo>
                <a:lnTo>
                  <a:pt x="1327788" y="3559716"/>
                </a:lnTo>
                <a:lnTo>
                  <a:pt x="1113327" y="3559716"/>
                </a:lnTo>
                <a:cubicBezTo>
                  <a:pt x="1119057" y="3552349"/>
                  <a:pt x="1124650" y="3544163"/>
                  <a:pt x="1130107" y="3535159"/>
                </a:cubicBezTo>
                <a:cubicBezTo>
                  <a:pt x="1135564" y="3526155"/>
                  <a:pt x="1140817" y="3515377"/>
                  <a:pt x="1145864" y="3502826"/>
                </a:cubicBezTo>
                <a:cubicBezTo>
                  <a:pt x="1150912" y="3490275"/>
                  <a:pt x="1155892" y="3475405"/>
                  <a:pt x="1160803" y="3458215"/>
                </a:cubicBezTo>
                <a:cubicBezTo>
                  <a:pt x="1165714" y="3441025"/>
                  <a:pt x="1170557" y="3420562"/>
                  <a:pt x="1175332" y="3396823"/>
                </a:cubicBezTo>
                <a:cubicBezTo>
                  <a:pt x="1180107" y="3373085"/>
                  <a:pt x="1184882" y="3345459"/>
                  <a:pt x="1189657" y="3313945"/>
                </a:cubicBezTo>
                <a:cubicBezTo>
                  <a:pt x="1194432" y="3282431"/>
                  <a:pt x="1199275" y="3245936"/>
                  <a:pt x="1204186" y="3204463"/>
                </a:cubicBezTo>
                <a:close/>
                <a:moveTo>
                  <a:pt x="3529291" y="3200780"/>
                </a:moveTo>
                <a:lnTo>
                  <a:pt x="3575130" y="3200780"/>
                </a:lnTo>
                <a:cubicBezTo>
                  <a:pt x="3586317" y="3200780"/>
                  <a:pt x="3597162" y="3201530"/>
                  <a:pt x="3607668" y="3203031"/>
                </a:cubicBezTo>
                <a:cubicBezTo>
                  <a:pt x="3618173" y="3204531"/>
                  <a:pt x="3628200" y="3208147"/>
                  <a:pt x="3637750" y="3213877"/>
                </a:cubicBezTo>
                <a:cubicBezTo>
                  <a:pt x="3647299" y="3219606"/>
                  <a:pt x="3655348" y="3228474"/>
                  <a:pt x="3661897" y="3240479"/>
                </a:cubicBezTo>
                <a:cubicBezTo>
                  <a:pt x="3668446" y="3252485"/>
                  <a:pt x="3671720" y="3267765"/>
                  <a:pt x="3671720" y="3286319"/>
                </a:cubicBezTo>
                <a:cubicBezTo>
                  <a:pt x="3671720" y="3299961"/>
                  <a:pt x="3669810" y="3312581"/>
                  <a:pt x="3665990" y="3324177"/>
                </a:cubicBezTo>
                <a:cubicBezTo>
                  <a:pt x="3662170" y="3335773"/>
                  <a:pt x="3656576" y="3345732"/>
                  <a:pt x="3649210" y="3354054"/>
                </a:cubicBezTo>
                <a:cubicBezTo>
                  <a:pt x="3641842" y="3362376"/>
                  <a:pt x="3632360" y="3368856"/>
                  <a:pt x="3620764" y="3373495"/>
                </a:cubicBezTo>
                <a:cubicBezTo>
                  <a:pt x="3609169" y="3378133"/>
                  <a:pt x="3594776" y="3380453"/>
                  <a:pt x="3577586" y="3380453"/>
                </a:cubicBezTo>
                <a:lnTo>
                  <a:pt x="3529291" y="3380453"/>
                </a:lnTo>
                <a:close/>
                <a:moveTo>
                  <a:pt x="913910" y="3164262"/>
                </a:moveTo>
                <a:lnTo>
                  <a:pt x="913097" y="3179702"/>
                </a:lnTo>
                <a:cubicBezTo>
                  <a:pt x="912415" y="3185022"/>
                  <a:pt x="911392" y="3189320"/>
                  <a:pt x="910028" y="3192594"/>
                </a:cubicBezTo>
                <a:cubicBezTo>
                  <a:pt x="908664" y="3195868"/>
                  <a:pt x="907026" y="3198256"/>
                  <a:pt x="905116" y="3199756"/>
                </a:cubicBezTo>
                <a:lnTo>
                  <a:pt x="905029" y="3199786"/>
                </a:lnTo>
                <a:close/>
                <a:moveTo>
                  <a:pt x="3458077" y="3117696"/>
                </a:moveTo>
                <a:cubicBezTo>
                  <a:pt x="3447162" y="3117696"/>
                  <a:pt x="3438363" y="3120902"/>
                  <a:pt x="3431678" y="3127314"/>
                </a:cubicBezTo>
                <a:cubicBezTo>
                  <a:pt x="3424994" y="3133726"/>
                  <a:pt x="3421652" y="3143345"/>
                  <a:pt x="3421652" y="3156169"/>
                </a:cubicBezTo>
                <a:lnTo>
                  <a:pt x="3421652" y="3632567"/>
                </a:lnTo>
                <a:cubicBezTo>
                  <a:pt x="3421652" y="3635296"/>
                  <a:pt x="3422470" y="3637751"/>
                  <a:pt x="3424107" y="3639934"/>
                </a:cubicBezTo>
                <a:cubicBezTo>
                  <a:pt x="3425744" y="3642117"/>
                  <a:pt x="3428609" y="3643890"/>
                  <a:pt x="3432702" y="3645255"/>
                </a:cubicBezTo>
                <a:cubicBezTo>
                  <a:pt x="3436794" y="3646619"/>
                  <a:pt x="3442320" y="3647710"/>
                  <a:pt x="3449278" y="3648529"/>
                </a:cubicBezTo>
                <a:cubicBezTo>
                  <a:pt x="3456235" y="3649348"/>
                  <a:pt x="3464898" y="3649757"/>
                  <a:pt x="3475266" y="3649757"/>
                </a:cubicBezTo>
                <a:cubicBezTo>
                  <a:pt x="3485908" y="3649757"/>
                  <a:pt x="3494638" y="3649348"/>
                  <a:pt x="3501460" y="3648529"/>
                </a:cubicBezTo>
                <a:cubicBezTo>
                  <a:pt x="3508282" y="3647710"/>
                  <a:pt x="3513738" y="3646619"/>
                  <a:pt x="3517832" y="3645255"/>
                </a:cubicBezTo>
                <a:cubicBezTo>
                  <a:pt x="3521924" y="3643890"/>
                  <a:pt x="3524858" y="3642117"/>
                  <a:pt x="3526631" y="3639934"/>
                </a:cubicBezTo>
                <a:cubicBezTo>
                  <a:pt x="3528404" y="3637751"/>
                  <a:pt x="3529291" y="3635296"/>
                  <a:pt x="3529291" y="3632567"/>
                </a:cubicBezTo>
                <a:lnTo>
                  <a:pt x="3529291" y="3463536"/>
                </a:lnTo>
                <a:lnTo>
                  <a:pt x="3573493" y="3463536"/>
                </a:lnTo>
                <a:cubicBezTo>
                  <a:pt x="3608418" y="3463536"/>
                  <a:pt x="3638773" y="3459443"/>
                  <a:pt x="3664558" y="3451257"/>
                </a:cubicBezTo>
                <a:cubicBezTo>
                  <a:pt x="3690342" y="3443072"/>
                  <a:pt x="3712102" y="3431135"/>
                  <a:pt x="3729837" y="3415446"/>
                </a:cubicBezTo>
                <a:cubicBezTo>
                  <a:pt x="3747572" y="3399757"/>
                  <a:pt x="3761078" y="3380453"/>
                  <a:pt x="3770356" y="3357533"/>
                </a:cubicBezTo>
                <a:cubicBezTo>
                  <a:pt x="3779633" y="3334613"/>
                  <a:pt x="3784271" y="3308283"/>
                  <a:pt x="3784271" y="3278542"/>
                </a:cubicBezTo>
                <a:cubicBezTo>
                  <a:pt x="3784271" y="3256987"/>
                  <a:pt x="3781270" y="3237546"/>
                  <a:pt x="3775267" y="3220220"/>
                </a:cubicBezTo>
                <a:cubicBezTo>
                  <a:pt x="3769264" y="3202894"/>
                  <a:pt x="3760533" y="3187751"/>
                  <a:pt x="3749073" y="3174790"/>
                </a:cubicBezTo>
                <a:cubicBezTo>
                  <a:pt x="3737614" y="3161830"/>
                  <a:pt x="3723766" y="3151121"/>
                  <a:pt x="3707532" y="3142662"/>
                </a:cubicBezTo>
                <a:cubicBezTo>
                  <a:pt x="3691296" y="3134204"/>
                  <a:pt x="3675267" y="3128406"/>
                  <a:pt x="3659442" y="3125268"/>
                </a:cubicBezTo>
                <a:cubicBezTo>
                  <a:pt x="3643616" y="3122130"/>
                  <a:pt x="3630042" y="3120084"/>
                  <a:pt x="3618718" y="3119129"/>
                </a:cubicBezTo>
                <a:cubicBezTo>
                  <a:pt x="3607394" y="3118174"/>
                  <a:pt x="3595458" y="3117696"/>
                  <a:pt x="3582906" y="3117696"/>
                </a:cubicBezTo>
                <a:close/>
                <a:moveTo>
                  <a:pt x="3044000" y="3117696"/>
                </a:moveTo>
                <a:cubicBezTo>
                  <a:pt x="3034996" y="3117696"/>
                  <a:pt x="3027424" y="3120357"/>
                  <a:pt x="3021285" y="3125677"/>
                </a:cubicBezTo>
                <a:cubicBezTo>
                  <a:pt x="3015146" y="3130998"/>
                  <a:pt x="3012077" y="3139661"/>
                  <a:pt x="3012077" y="3151666"/>
                </a:cubicBezTo>
                <a:lnTo>
                  <a:pt x="3012077" y="3613331"/>
                </a:lnTo>
                <a:cubicBezTo>
                  <a:pt x="3012077" y="3625337"/>
                  <a:pt x="3015146" y="3634000"/>
                  <a:pt x="3021285" y="3639320"/>
                </a:cubicBezTo>
                <a:cubicBezTo>
                  <a:pt x="3027424" y="3644641"/>
                  <a:pt x="3034996" y="3647301"/>
                  <a:pt x="3044000" y="3647301"/>
                </a:cubicBezTo>
                <a:lnTo>
                  <a:pt x="3310030" y="3647301"/>
                </a:lnTo>
                <a:cubicBezTo>
                  <a:pt x="3312486" y="3647301"/>
                  <a:pt x="3314737" y="3646551"/>
                  <a:pt x="3316784" y="3645050"/>
                </a:cubicBezTo>
                <a:cubicBezTo>
                  <a:pt x="3318830" y="3643549"/>
                  <a:pt x="3320535" y="3641162"/>
                  <a:pt x="3321899" y="3637888"/>
                </a:cubicBezTo>
                <a:cubicBezTo>
                  <a:pt x="3323263" y="3634614"/>
                  <a:pt x="3324286" y="3630316"/>
                  <a:pt x="3324969" y="3624996"/>
                </a:cubicBezTo>
                <a:cubicBezTo>
                  <a:pt x="3325650" y="3619675"/>
                  <a:pt x="3325992" y="3613058"/>
                  <a:pt x="3325992" y="3605146"/>
                </a:cubicBezTo>
                <a:cubicBezTo>
                  <a:pt x="3325992" y="3597233"/>
                  <a:pt x="3325650" y="3590616"/>
                  <a:pt x="3324969" y="3585296"/>
                </a:cubicBezTo>
                <a:cubicBezTo>
                  <a:pt x="3324286" y="3579975"/>
                  <a:pt x="3323263" y="3575678"/>
                  <a:pt x="3321899" y="3572403"/>
                </a:cubicBezTo>
                <a:cubicBezTo>
                  <a:pt x="3320535" y="3569129"/>
                  <a:pt x="3318830" y="3566742"/>
                  <a:pt x="3316784" y="3565241"/>
                </a:cubicBezTo>
                <a:cubicBezTo>
                  <a:pt x="3314737" y="3563740"/>
                  <a:pt x="3312486" y="3562990"/>
                  <a:pt x="3310030" y="3562990"/>
                </a:cubicBezTo>
                <a:lnTo>
                  <a:pt x="3119307" y="3562990"/>
                </a:lnTo>
                <a:lnTo>
                  <a:pt x="3119307" y="3413604"/>
                </a:lnTo>
                <a:lnTo>
                  <a:pt x="3279335" y="3413604"/>
                </a:lnTo>
                <a:cubicBezTo>
                  <a:pt x="3281790" y="3413604"/>
                  <a:pt x="3284041" y="3412922"/>
                  <a:pt x="3286088" y="3411557"/>
                </a:cubicBezTo>
                <a:cubicBezTo>
                  <a:pt x="3288134" y="3410193"/>
                  <a:pt x="3289839" y="3407942"/>
                  <a:pt x="3291204" y="3404804"/>
                </a:cubicBezTo>
                <a:cubicBezTo>
                  <a:pt x="3292568" y="3401667"/>
                  <a:pt x="3293591" y="3397506"/>
                  <a:pt x="3294273" y="3392322"/>
                </a:cubicBezTo>
                <a:cubicBezTo>
                  <a:pt x="3294955" y="3387137"/>
                  <a:pt x="3295296" y="3380589"/>
                  <a:pt x="3295296" y="3372676"/>
                </a:cubicBezTo>
                <a:cubicBezTo>
                  <a:pt x="3295296" y="3365036"/>
                  <a:pt x="3294955" y="3358556"/>
                  <a:pt x="3294273" y="3353235"/>
                </a:cubicBezTo>
                <a:cubicBezTo>
                  <a:pt x="3293591" y="3347915"/>
                  <a:pt x="3292568" y="3343686"/>
                  <a:pt x="3291204" y="3340548"/>
                </a:cubicBezTo>
                <a:cubicBezTo>
                  <a:pt x="3289839" y="3337410"/>
                  <a:pt x="3288134" y="3335091"/>
                  <a:pt x="3286088" y="3333590"/>
                </a:cubicBezTo>
                <a:cubicBezTo>
                  <a:pt x="3284041" y="3332089"/>
                  <a:pt x="3281790" y="3331339"/>
                  <a:pt x="3279335" y="3331339"/>
                </a:cubicBezTo>
                <a:lnTo>
                  <a:pt x="3119307" y="3331339"/>
                </a:lnTo>
                <a:lnTo>
                  <a:pt x="3119307" y="3202008"/>
                </a:lnTo>
                <a:lnTo>
                  <a:pt x="3308393" y="3202008"/>
                </a:lnTo>
                <a:cubicBezTo>
                  <a:pt x="3310849" y="3202008"/>
                  <a:pt x="3313031" y="3201257"/>
                  <a:pt x="3314942" y="3199756"/>
                </a:cubicBezTo>
                <a:cubicBezTo>
                  <a:pt x="3316852" y="3198256"/>
                  <a:pt x="3318489" y="3195868"/>
                  <a:pt x="3319853" y="3192594"/>
                </a:cubicBezTo>
                <a:cubicBezTo>
                  <a:pt x="3321217" y="3189320"/>
                  <a:pt x="3322240" y="3185022"/>
                  <a:pt x="3322922" y="3179702"/>
                </a:cubicBezTo>
                <a:cubicBezTo>
                  <a:pt x="3323604" y="3174381"/>
                  <a:pt x="3323946" y="3167901"/>
                  <a:pt x="3323946" y="3160261"/>
                </a:cubicBezTo>
                <a:cubicBezTo>
                  <a:pt x="3323946" y="3152076"/>
                  <a:pt x="3323604" y="3145322"/>
                  <a:pt x="3322922" y="3140002"/>
                </a:cubicBezTo>
                <a:cubicBezTo>
                  <a:pt x="3322240" y="3134681"/>
                  <a:pt x="3321217" y="3130316"/>
                  <a:pt x="3319853" y="3126905"/>
                </a:cubicBezTo>
                <a:cubicBezTo>
                  <a:pt x="3318489" y="3123495"/>
                  <a:pt x="3316852" y="3121107"/>
                  <a:pt x="3314942" y="3119743"/>
                </a:cubicBezTo>
                <a:cubicBezTo>
                  <a:pt x="3313031" y="3118378"/>
                  <a:pt x="3310849" y="3117696"/>
                  <a:pt x="3308393" y="3117696"/>
                </a:cubicBezTo>
                <a:close/>
                <a:moveTo>
                  <a:pt x="2682050" y="3117696"/>
                </a:moveTo>
                <a:cubicBezTo>
                  <a:pt x="2672500" y="3117696"/>
                  <a:pt x="2664792" y="3120493"/>
                  <a:pt x="2658926" y="3126087"/>
                </a:cubicBezTo>
                <a:cubicBezTo>
                  <a:pt x="2653059" y="3131680"/>
                  <a:pt x="2650127" y="3140207"/>
                  <a:pt x="2650127" y="3151666"/>
                </a:cubicBezTo>
                <a:lnTo>
                  <a:pt x="2650127" y="3633386"/>
                </a:lnTo>
                <a:cubicBezTo>
                  <a:pt x="2650127" y="3636114"/>
                  <a:pt x="2651013" y="3638502"/>
                  <a:pt x="2652787" y="3640548"/>
                </a:cubicBezTo>
                <a:cubicBezTo>
                  <a:pt x="2654561" y="3642594"/>
                  <a:pt x="2657494" y="3644300"/>
                  <a:pt x="2661586" y="3645664"/>
                </a:cubicBezTo>
                <a:cubicBezTo>
                  <a:pt x="2665679" y="3647028"/>
                  <a:pt x="2671204" y="3648052"/>
                  <a:pt x="2678162" y="3648734"/>
                </a:cubicBezTo>
                <a:cubicBezTo>
                  <a:pt x="2685120" y="3649416"/>
                  <a:pt x="2693783" y="3649757"/>
                  <a:pt x="2704151" y="3649757"/>
                </a:cubicBezTo>
                <a:cubicBezTo>
                  <a:pt x="2714792" y="3649757"/>
                  <a:pt x="2723524" y="3649416"/>
                  <a:pt x="2730345" y="3648734"/>
                </a:cubicBezTo>
                <a:cubicBezTo>
                  <a:pt x="2737166" y="3648052"/>
                  <a:pt x="2742623" y="3647028"/>
                  <a:pt x="2746716" y="3645664"/>
                </a:cubicBezTo>
                <a:cubicBezTo>
                  <a:pt x="2750809" y="3644300"/>
                  <a:pt x="2753742" y="3642594"/>
                  <a:pt x="2755515" y="3640548"/>
                </a:cubicBezTo>
                <a:cubicBezTo>
                  <a:pt x="2757289" y="3638502"/>
                  <a:pt x="2758176" y="3636114"/>
                  <a:pt x="2758176" y="3633386"/>
                </a:cubicBezTo>
                <a:lnTo>
                  <a:pt x="2758176" y="3206100"/>
                </a:lnTo>
                <a:lnTo>
                  <a:pt x="2933756" y="3206100"/>
                </a:lnTo>
                <a:cubicBezTo>
                  <a:pt x="2936485" y="3206100"/>
                  <a:pt x="2938872" y="3205350"/>
                  <a:pt x="2940918" y="3203849"/>
                </a:cubicBezTo>
                <a:cubicBezTo>
                  <a:pt x="2942964" y="3202348"/>
                  <a:pt x="2944670" y="3199893"/>
                  <a:pt x="2946034" y="3196482"/>
                </a:cubicBezTo>
                <a:cubicBezTo>
                  <a:pt x="2947398" y="3193071"/>
                  <a:pt x="2948422" y="3188569"/>
                  <a:pt x="2949104" y="3182976"/>
                </a:cubicBezTo>
                <a:cubicBezTo>
                  <a:pt x="2949786" y="3177383"/>
                  <a:pt x="2950127" y="3170493"/>
                  <a:pt x="2950127" y="3162307"/>
                </a:cubicBezTo>
                <a:cubicBezTo>
                  <a:pt x="2950127" y="3146209"/>
                  <a:pt x="2948763" y="3134749"/>
                  <a:pt x="2946034" y="3127928"/>
                </a:cubicBezTo>
                <a:cubicBezTo>
                  <a:pt x="2943306" y="3121107"/>
                  <a:pt x="2939213" y="3117696"/>
                  <a:pt x="2933756" y="3117696"/>
                </a:cubicBezTo>
                <a:close/>
                <a:moveTo>
                  <a:pt x="1133791" y="3117696"/>
                </a:moveTo>
                <a:cubicBezTo>
                  <a:pt x="1124241" y="3117696"/>
                  <a:pt x="1117147" y="3120493"/>
                  <a:pt x="1112508" y="3126087"/>
                </a:cubicBezTo>
                <a:cubicBezTo>
                  <a:pt x="1107870" y="3131680"/>
                  <a:pt x="1104732" y="3140616"/>
                  <a:pt x="1103095" y="3152894"/>
                </a:cubicBezTo>
                <a:cubicBezTo>
                  <a:pt x="1097365" y="3202826"/>
                  <a:pt x="1091840" y="3246278"/>
                  <a:pt x="1086519" y="3283249"/>
                </a:cubicBezTo>
                <a:cubicBezTo>
                  <a:pt x="1081199" y="3320220"/>
                  <a:pt x="1075946" y="3352212"/>
                  <a:pt x="1070762" y="3379225"/>
                </a:cubicBezTo>
                <a:cubicBezTo>
                  <a:pt x="1065578" y="3406237"/>
                  <a:pt x="1060325" y="3429088"/>
                  <a:pt x="1055005" y="3447778"/>
                </a:cubicBezTo>
                <a:cubicBezTo>
                  <a:pt x="1049684" y="3466469"/>
                  <a:pt x="1044295" y="3482567"/>
                  <a:pt x="1038838" y="3496073"/>
                </a:cubicBezTo>
                <a:cubicBezTo>
                  <a:pt x="1033381" y="3509579"/>
                  <a:pt x="1027720" y="3521244"/>
                  <a:pt x="1021853" y="3531066"/>
                </a:cubicBezTo>
                <a:cubicBezTo>
                  <a:pt x="1015987" y="3540889"/>
                  <a:pt x="1009780" y="3550439"/>
                  <a:pt x="1003231" y="3559716"/>
                </a:cubicBezTo>
                <a:lnTo>
                  <a:pt x="978675" y="3559716"/>
                </a:lnTo>
                <a:cubicBezTo>
                  <a:pt x="971853" y="3559716"/>
                  <a:pt x="966737" y="3561421"/>
                  <a:pt x="963327" y="3564832"/>
                </a:cubicBezTo>
                <a:cubicBezTo>
                  <a:pt x="959916" y="3568242"/>
                  <a:pt x="958484" y="3573904"/>
                  <a:pt x="959029" y="3581817"/>
                </a:cubicBezTo>
                <a:lnTo>
                  <a:pt x="959029" y="3772131"/>
                </a:lnTo>
                <a:cubicBezTo>
                  <a:pt x="959029" y="3774859"/>
                  <a:pt x="959712" y="3777179"/>
                  <a:pt x="961076" y="3779088"/>
                </a:cubicBezTo>
                <a:cubicBezTo>
                  <a:pt x="962440" y="3780998"/>
                  <a:pt x="964964" y="3782567"/>
                  <a:pt x="968647" y="3783795"/>
                </a:cubicBezTo>
                <a:cubicBezTo>
                  <a:pt x="972331" y="3785023"/>
                  <a:pt x="977174" y="3785978"/>
                  <a:pt x="983177" y="3786660"/>
                </a:cubicBezTo>
                <a:cubicBezTo>
                  <a:pt x="989180" y="3787342"/>
                  <a:pt x="996819" y="3787683"/>
                  <a:pt x="1006096" y="3787683"/>
                </a:cubicBezTo>
                <a:cubicBezTo>
                  <a:pt x="1015373" y="3787683"/>
                  <a:pt x="1023013" y="3787342"/>
                  <a:pt x="1029016" y="3786660"/>
                </a:cubicBezTo>
                <a:cubicBezTo>
                  <a:pt x="1035019" y="3785978"/>
                  <a:pt x="1039862" y="3785023"/>
                  <a:pt x="1043545" y="3783795"/>
                </a:cubicBezTo>
                <a:cubicBezTo>
                  <a:pt x="1047229" y="3782567"/>
                  <a:pt x="1049821" y="3780998"/>
                  <a:pt x="1051321" y="3779088"/>
                </a:cubicBezTo>
                <a:cubicBezTo>
                  <a:pt x="1052822" y="3777179"/>
                  <a:pt x="1053572" y="3774859"/>
                  <a:pt x="1053572" y="3772131"/>
                </a:cubicBezTo>
                <a:lnTo>
                  <a:pt x="1053572" y="3647301"/>
                </a:lnTo>
                <a:lnTo>
                  <a:pt x="1405960" y="3647301"/>
                </a:lnTo>
                <a:lnTo>
                  <a:pt x="1405960" y="3772131"/>
                </a:lnTo>
                <a:cubicBezTo>
                  <a:pt x="1405960" y="3774859"/>
                  <a:pt x="1406710" y="3777179"/>
                  <a:pt x="1408211" y="3779088"/>
                </a:cubicBezTo>
                <a:cubicBezTo>
                  <a:pt x="1409712" y="3780998"/>
                  <a:pt x="1412304" y="3782567"/>
                  <a:pt x="1415987" y="3783795"/>
                </a:cubicBezTo>
                <a:cubicBezTo>
                  <a:pt x="1419671" y="3785023"/>
                  <a:pt x="1424446" y="3785978"/>
                  <a:pt x="1430312" y="3786660"/>
                </a:cubicBezTo>
                <a:cubicBezTo>
                  <a:pt x="1436178" y="3787342"/>
                  <a:pt x="1443750" y="3787683"/>
                  <a:pt x="1453027" y="3787683"/>
                </a:cubicBezTo>
                <a:cubicBezTo>
                  <a:pt x="1462577" y="3787683"/>
                  <a:pt x="1470353" y="3787342"/>
                  <a:pt x="1476356" y="3786660"/>
                </a:cubicBezTo>
                <a:cubicBezTo>
                  <a:pt x="1482359" y="3785978"/>
                  <a:pt x="1487133" y="3785023"/>
                  <a:pt x="1490681" y="3783795"/>
                </a:cubicBezTo>
                <a:cubicBezTo>
                  <a:pt x="1494228" y="3782567"/>
                  <a:pt x="1496683" y="3780998"/>
                  <a:pt x="1498048" y="3779088"/>
                </a:cubicBezTo>
                <a:cubicBezTo>
                  <a:pt x="1499412" y="3777179"/>
                  <a:pt x="1500094" y="3774859"/>
                  <a:pt x="1500094" y="3772131"/>
                </a:cubicBezTo>
                <a:lnTo>
                  <a:pt x="1500094" y="3582226"/>
                </a:lnTo>
                <a:cubicBezTo>
                  <a:pt x="1500094" y="3575132"/>
                  <a:pt x="1498593" y="3569607"/>
                  <a:pt x="1495592" y="3565650"/>
                </a:cubicBezTo>
                <a:cubicBezTo>
                  <a:pt x="1492591" y="3561694"/>
                  <a:pt x="1487406" y="3559716"/>
                  <a:pt x="1480039" y="3559716"/>
                </a:cubicBezTo>
                <a:lnTo>
                  <a:pt x="1435019" y="3559716"/>
                </a:lnTo>
                <a:lnTo>
                  <a:pt x="1435019" y="3151666"/>
                </a:lnTo>
                <a:cubicBezTo>
                  <a:pt x="1435019" y="3140207"/>
                  <a:pt x="1432290" y="3131680"/>
                  <a:pt x="1426833" y="3126087"/>
                </a:cubicBezTo>
                <a:cubicBezTo>
                  <a:pt x="1421376" y="3120493"/>
                  <a:pt x="1413873" y="3117696"/>
                  <a:pt x="1404323" y="3117696"/>
                </a:cubicBezTo>
                <a:close/>
                <a:moveTo>
                  <a:pt x="4013652" y="3115241"/>
                </a:moveTo>
                <a:cubicBezTo>
                  <a:pt x="3999737" y="3115241"/>
                  <a:pt x="3988550" y="3115445"/>
                  <a:pt x="3980092" y="3115855"/>
                </a:cubicBezTo>
                <a:cubicBezTo>
                  <a:pt x="3971634" y="3116264"/>
                  <a:pt x="3965016" y="3117219"/>
                  <a:pt x="3960242" y="3118719"/>
                </a:cubicBezTo>
                <a:cubicBezTo>
                  <a:pt x="3955467" y="3120220"/>
                  <a:pt x="3951988" y="3122403"/>
                  <a:pt x="3949805" y="3125268"/>
                </a:cubicBezTo>
                <a:cubicBezTo>
                  <a:pt x="3947622" y="3128133"/>
                  <a:pt x="3945712" y="3131885"/>
                  <a:pt x="3944075" y="3136523"/>
                </a:cubicBezTo>
                <a:lnTo>
                  <a:pt x="3780774" y="3606373"/>
                </a:lnTo>
                <a:cubicBezTo>
                  <a:pt x="3777500" y="3615923"/>
                  <a:pt x="3775453" y="3623563"/>
                  <a:pt x="3774634" y="3629293"/>
                </a:cubicBezTo>
                <a:cubicBezTo>
                  <a:pt x="3773816" y="3635023"/>
                  <a:pt x="3774771" y="3639457"/>
                  <a:pt x="3777500" y="3642594"/>
                </a:cubicBezTo>
                <a:cubicBezTo>
                  <a:pt x="3780228" y="3645732"/>
                  <a:pt x="3785139" y="3647710"/>
                  <a:pt x="3792234" y="3648529"/>
                </a:cubicBezTo>
                <a:cubicBezTo>
                  <a:pt x="3799328" y="3649348"/>
                  <a:pt x="3809150" y="3649757"/>
                  <a:pt x="3821702" y="3649757"/>
                </a:cubicBezTo>
                <a:cubicBezTo>
                  <a:pt x="3833434" y="3649757"/>
                  <a:pt x="3842916" y="3649484"/>
                  <a:pt x="3850146" y="3648938"/>
                </a:cubicBezTo>
                <a:cubicBezTo>
                  <a:pt x="3857376" y="3648393"/>
                  <a:pt x="3862970" y="3647369"/>
                  <a:pt x="3866926" y="3645869"/>
                </a:cubicBezTo>
                <a:cubicBezTo>
                  <a:pt x="3870882" y="3644368"/>
                  <a:pt x="3873748" y="3642322"/>
                  <a:pt x="3875521" y="3639730"/>
                </a:cubicBezTo>
                <a:cubicBezTo>
                  <a:pt x="3877295" y="3637137"/>
                  <a:pt x="3878728" y="3633931"/>
                  <a:pt x="3879818" y="3630112"/>
                </a:cubicBezTo>
                <a:lnTo>
                  <a:pt x="3913380" y="3526564"/>
                </a:lnTo>
                <a:lnTo>
                  <a:pt x="4112288" y="3526564"/>
                </a:lnTo>
                <a:lnTo>
                  <a:pt x="4147896" y="3632976"/>
                </a:lnTo>
                <a:cubicBezTo>
                  <a:pt x="4148986" y="3636524"/>
                  <a:pt x="4150351" y="3639388"/>
                  <a:pt x="4151988" y="3641571"/>
                </a:cubicBezTo>
                <a:cubicBezTo>
                  <a:pt x="4153625" y="3643754"/>
                  <a:pt x="4156490" y="3645459"/>
                  <a:pt x="4160583" y="3646687"/>
                </a:cubicBezTo>
                <a:cubicBezTo>
                  <a:pt x="4164676" y="3647915"/>
                  <a:pt x="4170610" y="3648734"/>
                  <a:pt x="4178386" y="3649143"/>
                </a:cubicBezTo>
                <a:cubicBezTo>
                  <a:pt x="4186162" y="3649552"/>
                  <a:pt x="4197008" y="3649757"/>
                  <a:pt x="4210924" y="3649757"/>
                </a:cubicBezTo>
                <a:cubicBezTo>
                  <a:pt x="4224294" y="3649757"/>
                  <a:pt x="4234798" y="3649416"/>
                  <a:pt x="4242438" y="3648734"/>
                </a:cubicBezTo>
                <a:cubicBezTo>
                  <a:pt x="4250078" y="3648052"/>
                  <a:pt x="4255398" y="3646278"/>
                  <a:pt x="4258400" y="3643413"/>
                </a:cubicBezTo>
                <a:cubicBezTo>
                  <a:pt x="4261402" y="3640548"/>
                  <a:pt x="4262493" y="3636251"/>
                  <a:pt x="4261674" y="3630521"/>
                </a:cubicBezTo>
                <a:cubicBezTo>
                  <a:pt x="4260856" y="3624791"/>
                  <a:pt x="4258810" y="3617015"/>
                  <a:pt x="4255536" y="3607192"/>
                </a:cubicBezTo>
                <a:lnTo>
                  <a:pt x="4091824" y="3137751"/>
                </a:lnTo>
                <a:cubicBezTo>
                  <a:pt x="4090187" y="3132567"/>
                  <a:pt x="4088209" y="3128474"/>
                  <a:pt x="4085890" y="3125473"/>
                </a:cubicBezTo>
                <a:cubicBezTo>
                  <a:pt x="4083571" y="3122471"/>
                  <a:pt x="4079750" y="3120220"/>
                  <a:pt x="4074430" y="3118719"/>
                </a:cubicBezTo>
                <a:cubicBezTo>
                  <a:pt x="4069110" y="3117219"/>
                  <a:pt x="4061674" y="3116264"/>
                  <a:pt x="4052124" y="3115855"/>
                </a:cubicBezTo>
                <a:cubicBezTo>
                  <a:pt x="4042574" y="3115445"/>
                  <a:pt x="4029751" y="3115241"/>
                  <a:pt x="4013652" y="3115241"/>
                </a:cubicBezTo>
                <a:close/>
                <a:moveTo>
                  <a:pt x="2170751" y="3115241"/>
                </a:moveTo>
                <a:cubicBezTo>
                  <a:pt x="2160382" y="3115241"/>
                  <a:pt x="2151720" y="3115650"/>
                  <a:pt x="2144762" y="3116468"/>
                </a:cubicBezTo>
                <a:cubicBezTo>
                  <a:pt x="2137804" y="3117287"/>
                  <a:pt x="2132279" y="3118378"/>
                  <a:pt x="2128186" y="3119743"/>
                </a:cubicBezTo>
                <a:cubicBezTo>
                  <a:pt x="2124094" y="3121107"/>
                  <a:pt x="2121160" y="3122880"/>
                  <a:pt x="2119387" y="3125063"/>
                </a:cubicBezTo>
                <a:cubicBezTo>
                  <a:pt x="2117613" y="3127246"/>
                  <a:pt x="2116727" y="3129702"/>
                  <a:pt x="2116727" y="3132430"/>
                </a:cubicBezTo>
                <a:lnTo>
                  <a:pt x="2116727" y="3632567"/>
                </a:lnTo>
                <a:cubicBezTo>
                  <a:pt x="2116727" y="3635296"/>
                  <a:pt x="2117613" y="3637751"/>
                  <a:pt x="2119387" y="3639934"/>
                </a:cubicBezTo>
                <a:cubicBezTo>
                  <a:pt x="2121160" y="3642117"/>
                  <a:pt x="2124094" y="3643890"/>
                  <a:pt x="2128186" y="3645255"/>
                </a:cubicBezTo>
                <a:cubicBezTo>
                  <a:pt x="2132279" y="3646619"/>
                  <a:pt x="2137804" y="3647710"/>
                  <a:pt x="2144762" y="3648529"/>
                </a:cubicBezTo>
                <a:cubicBezTo>
                  <a:pt x="2151720" y="3649348"/>
                  <a:pt x="2160382" y="3649757"/>
                  <a:pt x="2170751" y="3649757"/>
                </a:cubicBezTo>
                <a:cubicBezTo>
                  <a:pt x="2181392" y="3649757"/>
                  <a:pt x="2190123" y="3649348"/>
                  <a:pt x="2196945" y="3648529"/>
                </a:cubicBezTo>
                <a:cubicBezTo>
                  <a:pt x="2203766" y="3647710"/>
                  <a:pt x="2209223" y="3646619"/>
                  <a:pt x="2213316" y="3645255"/>
                </a:cubicBezTo>
                <a:cubicBezTo>
                  <a:pt x="2217409" y="3643890"/>
                  <a:pt x="2220274" y="3642117"/>
                  <a:pt x="2221911" y="3639934"/>
                </a:cubicBezTo>
                <a:cubicBezTo>
                  <a:pt x="2223548" y="3637751"/>
                  <a:pt x="2224366" y="3635296"/>
                  <a:pt x="2224366" y="3632567"/>
                </a:cubicBezTo>
                <a:lnTo>
                  <a:pt x="2224366" y="3418515"/>
                </a:lnTo>
                <a:lnTo>
                  <a:pt x="2422457" y="3418515"/>
                </a:lnTo>
                <a:lnTo>
                  <a:pt x="2422457" y="3632567"/>
                </a:lnTo>
                <a:cubicBezTo>
                  <a:pt x="2422457" y="3635296"/>
                  <a:pt x="2423343" y="3637751"/>
                  <a:pt x="2425117" y="3639934"/>
                </a:cubicBezTo>
                <a:cubicBezTo>
                  <a:pt x="2426891" y="3642117"/>
                  <a:pt x="2429756" y="3643890"/>
                  <a:pt x="2433712" y="3645255"/>
                </a:cubicBezTo>
                <a:cubicBezTo>
                  <a:pt x="2437668" y="3646619"/>
                  <a:pt x="2443125" y="3647710"/>
                  <a:pt x="2450083" y="3648529"/>
                </a:cubicBezTo>
                <a:cubicBezTo>
                  <a:pt x="2457041" y="3649348"/>
                  <a:pt x="2465840" y="3649757"/>
                  <a:pt x="2476481" y="3649757"/>
                </a:cubicBezTo>
                <a:cubicBezTo>
                  <a:pt x="2486850" y="3649757"/>
                  <a:pt x="2495445" y="3649348"/>
                  <a:pt x="2502266" y="3648529"/>
                </a:cubicBezTo>
                <a:cubicBezTo>
                  <a:pt x="2509087" y="3647710"/>
                  <a:pt x="2514544" y="3646619"/>
                  <a:pt x="2518637" y="3645255"/>
                </a:cubicBezTo>
                <a:cubicBezTo>
                  <a:pt x="2522730" y="3643890"/>
                  <a:pt x="2525663" y="3642117"/>
                  <a:pt x="2527436" y="3639934"/>
                </a:cubicBezTo>
                <a:cubicBezTo>
                  <a:pt x="2529210" y="3637751"/>
                  <a:pt x="2530097" y="3635296"/>
                  <a:pt x="2530097" y="3632567"/>
                </a:cubicBezTo>
                <a:lnTo>
                  <a:pt x="2530097" y="3132430"/>
                </a:lnTo>
                <a:cubicBezTo>
                  <a:pt x="2530097" y="3129702"/>
                  <a:pt x="2529210" y="3127246"/>
                  <a:pt x="2527436" y="3125063"/>
                </a:cubicBezTo>
                <a:cubicBezTo>
                  <a:pt x="2525663" y="3122880"/>
                  <a:pt x="2522730" y="3121107"/>
                  <a:pt x="2518637" y="3119743"/>
                </a:cubicBezTo>
                <a:cubicBezTo>
                  <a:pt x="2514544" y="3118378"/>
                  <a:pt x="2509087" y="3117287"/>
                  <a:pt x="2502266" y="3116468"/>
                </a:cubicBezTo>
                <a:cubicBezTo>
                  <a:pt x="2495445" y="3115650"/>
                  <a:pt x="2486850" y="3115241"/>
                  <a:pt x="2476481" y="3115241"/>
                </a:cubicBezTo>
                <a:cubicBezTo>
                  <a:pt x="2465840" y="3115241"/>
                  <a:pt x="2457041" y="3115650"/>
                  <a:pt x="2450083" y="3116468"/>
                </a:cubicBezTo>
                <a:cubicBezTo>
                  <a:pt x="2443125" y="3117287"/>
                  <a:pt x="2437668" y="3118378"/>
                  <a:pt x="2433712" y="3119743"/>
                </a:cubicBezTo>
                <a:cubicBezTo>
                  <a:pt x="2429756" y="3121107"/>
                  <a:pt x="2426891" y="3122880"/>
                  <a:pt x="2425117" y="3125063"/>
                </a:cubicBezTo>
                <a:cubicBezTo>
                  <a:pt x="2423343" y="3127246"/>
                  <a:pt x="2422457" y="3129702"/>
                  <a:pt x="2422457" y="3132430"/>
                </a:cubicBezTo>
                <a:lnTo>
                  <a:pt x="2422457" y="3326837"/>
                </a:lnTo>
                <a:lnTo>
                  <a:pt x="2224366" y="3326837"/>
                </a:lnTo>
                <a:lnTo>
                  <a:pt x="2224366" y="3132430"/>
                </a:lnTo>
                <a:cubicBezTo>
                  <a:pt x="2224366" y="3129702"/>
                  <a:pt x="2223548" y="3127246"/>
                  <a:pt x="2221911" y="3125063"/>
                </a:cubicBezTo>
                <a:cubicBezTo>
                  <a:pt x="2220274" y="3122880"/>
                  <a:pt x="2217409" y="3121107"/>
                  <a:pt x="2213316" y="3119743"/>
                </a:cubicBezTo>
                <a:cubicBezTo>
                  <a:pt x="2209223" y="3118378"/>
                  <a:pt x="2203766" y="3117287"/>
                  <a:pt x="2196945" y="3116468"/>
                </a:cubicBezTo>
                <a:cubicBezTo>
                  <a:pt x="2190123" y="3115650"/>
                  <a:pt x="2181392" y="3115241"/>
                  <a:pt x="2170751" y="3115241"/>
                </a:cubicBezTo>
                <a:close/>
                <a:moveTo>
                  <a:pt x="1627826" y="3115241"/>
                </a:moveTo>
                <a:cubicBezTo>
                  <a:pt x="1617458" y="3115241"/>
                  <a:pt x="1608863" y="3115582"/>
                  <a:pt x="1602041" y="3116264"/>
                </a:cubicBezTo>
                <a:cubicBezTo>
                  <a:pt x="1595220" y="3116946"/>
                  <a:pt x="1589695" y="3117969"/>
                  <a:pt x="1585466" y="3119333"/>
                </a:cubicBezTo>
                <a:cubicBezTo>
                  <a:pt x="1581237" y="3120698"/>
                  <a:pt x="1578235" y="3122403"/>
                  <a:pt x="1576462" y="3124449"/>
                </a:cubicBezTo>
                <a:cubicBezTo>
                  <a:pt x="1574688" y="3126496"/>
                  <a:pt x="1573801" y="3128883"/>
                  <a:pt x="1573801" y="3131612"/>
                </a:cubicBezTo>
                <a:lnTo>
                  <a:pt x="1573801" y="3632567"/>
                </a:lnTo>
                <a:cubicBezTo>
                  <a:pt x="1573801" y="3635569"/>
                  <a:pt x="1574483" y="3638161"/>
                  <a:pt x="1575848" y="3640343"/>
                </a:cubicBezTo>
                <a:cubicBezTo>
                  <a:pt x="1577212" y="3642526"/>
                  <a:pt x="1579736" y="3644300"/>
                  <a:pt x="1583419" y="3645664"/>
                </a:cubicBezTo>
                <a:cubicBezTo>
                  <a:pt x="1587103" y="3647028"/>
                  <a:pt x="1592219" y="3648052"/>
                  <a:pt x="1598767" y="3648734"/>
                </a:cubicBezTo>
                <a:cubicBezTo>
                  <a:pt x="1605316" y="3649416"/>
                  <a:pt x="1613910" y="3649757"/>
                  <a:pt x="1624552" y="3649757"/>
                </a:cubicBezTo>
                <a:cubicBezTo>
                  <a:pt x="1633010" y="3649757"/>
                  <a:pt x="1639900" y="3649552"/>
                  <a:pt x="1645220" y="3649143"/>
                </a:cubicBezTo>
                <a:cubicBezTo>
                  <a:pt x="1650541" y="3648734"/>
                  <a:pt x="1655043" y="3647915"/>
                  <a:pt x="1658726" y="3646687"/>
                </a:cubicBezTo>
                <a:cubicBezTo>
                  <a:pt x="1662410" y="3645459"/>
                  <a:pt x="1665411" y="3643754"/>
                  <a:pt x="1667730" y="3641571"/>
                </a:cubicBezTo>
                <a:cubicBezTo>
                  <a:pt x="1670050" y="3639388"/>
                  <a:pt x="1672301" y="3636796"/>
                  <a:pt x="1674483" y="3633795"/>
                </a:cubicBezTo>
                <a:lnTo>
                  <a:pt x="1858658" y="3359170"/>
                </a:lnTo>
                <a:cubicBezTo>
                  <a:pt x="1862478" y="3353713"/>
                  <a:pt x="1866298" y="3348051"/>
                  <a:pt x="1870118" y="3342185"/>
                </a:cubicBezTo>
                <a:cubicBezTo>
                  <a:pt x="1873938" y="3336319"/>
                  <a:pt x="1877553" y="3330589"/>
                  <a:pt x="1880964" y="3324995"/>
                </a:cubicBezTo>
                <a:cubicBezTo>
                  <a:pt x="1884374" y="3319402"/>
                  <a:pt x="1887581" y="3314081"/>
                  <a:pt x="1890582" y="3309033"/>
                </a:cubicBezTo>
                <a:cubicBezTo>
                  <a:pt x="1893583" y="3303986"/>
                  <a:pt x="1896175" y="3299552"/>
                  <a:pt x="1898358" y="3295732"/>
                </a:cubicBezTo>
                <a:lnTo>
                  <a:pt x="1899177" y="3295732"/>
                </a:lnTo>
                <a:cubicBezTo>
                  <a:pt x="1898631" y="3303645"/>
                  <a:pt x="1898222" y="3312717"/>
                  <a:pt x="1897949" y="3322949"/>
                </a:cubicBezTo>
                <a:cubicBezTo>
                  <a:pt x="1897676" y="3333181"/>
                  <a:pt x="1897540" y="3343617"/>
                  <a:pt x="1897540" y="3354259"/>
                </a:cubicBezTo>
                <a:lnTo>
                  <a:pt x="1897540" y="3633386"/>
                </a:lnTo>
                <a:cubicBezTo>
                  <a:pt x="1897540" y="3636114"/>
                  <a:pt x="1898358" y="3638502"/>
                  <a:pt x="1899995" y="3640548"/>
                </a:cubicBezTo>
                <a:cubicBezTo>
                  <a:pt x="1901632" y="3642594"/>
                  <a:pt x="1904429" y="3644300"/>
                  <a:pt x="1908385" y="3645664"/>
                </a:cubicBezTo>
                <a:cubicBezTo>
                  <a:pt x="1912342" y="3647028"/>
                  <a:pt x="1917799" y="3648052"/>
                  <a:pt x="1924757" y="3648734"/>
                </a:cubicBezTo>
                <a:cubicBezTo>
                  <a:pt x="1931714" y="3649416"/>
                  <a:pt x="1940377" y="3649757"/>
                  <a:pt x="1950746" y="3649757"/>
                </a:cubicBezTo>
                <a:cubicBezTo>
                  <a:pt x="1961114" y="3649757"/>
                  <a:pt x="1969777" y="3649416"/>
                  <a:pt x="1976735" y="3648734"/>
                </a:cubicBezTo>
                <a:cubicBezTo>
                  <a:pt x="1983692" y="3648052"/>
                  <a:pt x="1989218" y="3647028"/>
                  <a:pt x="1993311" y="3645664"/>
                </a:cubicBezTo>
                <a:cubicBezTo>
                  <a:pt x="1997403" y="3644300"/>
                  <a:pt x="2000337" y="3642594"/>
                  <a:pt x="2002110" y="3640548"/>
                </a:cubicBezTo>
                <a:cubicBezTo>
                  <a:pt x="2003883" y="3638502"/>
                  <a:pt x="2004770" y="3636114"/>
                  <a:pt x="2004770" y="3633386"/>
                </a:cubicBezTo>
                <a:lnTo>
                  <a:pt x="2004770" y="3132021"/>
                </a:lnTo>
                <a:cubicBezTo>
                  <a:pt x="2004770" y="3129020"/>
                  <a:pt x="2004020" y="3126496"/>
                  <a:pt x="2002519" y="3124449"/>
                </a:cubicBezTo>
                <a:cubicBezTo>
                  <a:pt x="2001018" y="3122403"/>
                  <a:pt x="1998358" y="3120698"/>
                  <a:pt x="1994538" y="3119333"/>
                </a:cubicBezTo>
                <a:cubicBezTo>
                  <a:pt x="1990719" y="3117969"/>
                  <a:pt x="1985603" y="3116946"/>
                  <a:pt x="1979190" y="3116264"/>
                </a:cubicBezTo>
                <a:cubicBezTo>
                  <a:pt x="1972778" y="3115582"/>
                  <a:pt x="1964388" y="3115241"/>
                  <a:pt x="1954020" y="3115241"/>
                </a:cubicBezTo>
                <a:cubicBezTo>
                  <a:pt x="1945561" y="3115241"/>
                  <a:pt x="1938604" y="3115514"/>
                  <a:pt x="1933147" y="3116059"/>
                </a:cubicBezTo>
                <a:cubicBezTo>
                  <a:pt x="1927690" y="3116605"/>
                  <a:pt x="1923119" y="3117560"/>
                  <a:pt x="1919436" y="3118924"/>
                </a:cubicBezTo>
                <a:cubicBezTo>
                  <a:pt x="1915752" y="3120288"/>
                  <a:pt x="1912819" y="3121994"/>
                  <a:pt x="1910636" y="3124040"/>
                </a:cubicBezTo>
                <a:cubicBezTo>
                  <a:pt x="1908454" y="3126087"/>
                  <a:pt x="1906407" y="3128474"/>
                  <a:pt x="1904497" y="3131202"/>
                </a:cubicBezTo>
                <a:lnTo>
                  <a:pt x="1720323" y="3405828"/>
                </a:lnTo>
                <a:cubicBezTo>
                  <a:pt x="1712683" y="3416742"/>
                  <a:pt x="1705316" y="3427929"/>
                  <a:pt x="1698222" y="3439388"/>
                </a:cubicBezTo>
                <a:cubicBezTo>
                  <a:pt x="1691128" y="3450848"/>
                  <a:pt x="1685261" y="3460671"/>
                  <a:pt x="1680623" y="3468856"/>
                </a:cubicBezTo>
                <a:lnTo>
                  <a:pt x="1679804" y="3468856"/>
                </a:lnTo>
                <a:cubicBezTo>
                  <a:pt x="1680350" y="3459579"/>
                  <a:pt x="1680759" y="3450030"/>
                  <a:pt x="1681032" y="3440207"/>
                </a:cubicBezTo>
                <a:cubicBezTo>
                  <a:pt x="1681305" y="3430384"/>
                  <a:pt x="1681441" y="3421107"/>
                  <a:pt x="1681441" y="3412376"/>
                </a:cubicBezTo>
                <a:lnTo>
                  <a:pt x="1681441" y="3131612"/>
                </a:lnTo>
                <a:cubicBezTo>
                  <a:pt x="1681441" y="3128883"/>
                  <a:pt x="1680623" y="3126496"/>
                  <a:pt x="1678986" y="3124449"/>
                </a:cubicBezTo>
                <a:cubicBezTo>
                  <a:pt x="1677348" y="3122403"/>
                  <a:pt x="1674483" y="3120698"/>
                  <a:pt x="1670391" y="3119333"/>
                </a:cubicBezTo>
                <a:cubicBezTo>
                  <a:pt x="1666298" y="3117969"/>
                  <a:pt x="1660841" y="3116946"/>
                  <a:pt x="1654020" y="3116264"/>
                </a:cubicBezTo>
                <a:cubicBezTo>
                  <a:pt x="1647198" y="3115582"/>
                  <a:pt x="1638467" y="3115241"/>
                  <a:pt x="1627826" y="3115241"/>
                </a:cubicBezTo>
                <a:close/>
                <a:moveTo>
                  <a:pt x="1714500" y="0"/>
                </a:moveTo>
                <a:lnTo>
                  <a:pt x="7124700" y="0"/>
                </a:lnTo>
                <a:lnTo>
                  <a:pt x="5410200" y="6858000"/>
                </a:lnTo>
                <a:lnTo>
                  <a:pt x="0" y="6858000"/>
                </a:lnTo>
                <a:lnTo>
                  <a:pt x="802675" y="3647301"/>
                </a:lnTo>
                <a:lnTo>
                  <a:pt x="900205" y="3647301"/>
                </a:lnTo>
                <a:cubicBezTo>
                  <a:pt x="902661" y="3647301"/>
                  <a:pt x="904912" y="3646551"/>
                  <a:pt x="906958" y="3645050"/>
                </a:cubicBezTo>
                <a:cubicBezTo>
                  <a:pt x="909004" y="3643549"/>
                  <a:pt x="910710" y="3641162"/>
                  <a:pt x="912074" y="3637888"/>
                </a:cubicBezTo>
                <a:cubicBezTo>
                  <a:pt x="913438" y="3634614"/>
                  <a:pt x="914461" y="3630316"/>
                  <a:pt x="915144" y="3624996"/>
                </a:cubicBezTo>
                <a:cubicBezTo>
                  <a:pt x="915826" y="3619675"/>
                  <a:pt x="916167" y="3613058"/>
                  <a:pt x="916167" y="3605146"/>
                </a:cubicBezTo>
                <a:cubicBezTo>
                  <a:pt x="916167" y="3597233"/>
                  <a:pt x="915826" y="3590616"/>
                  <a:pt x="915144" y="3585296"/>
                </a:cubicBezTo>
                <a:cubicBezTo>
                  <a:pt x="914461" y="3579975"/>
                  <a:pt x="913438" y="3575678"/>
                  <a:pt x="912074" y="3572403"/>
                </a:cubicBezTo>
                <a:cubicBezTo>
                  <a:pt x="910710" y="3569129"/>
                  <a:pt x="909004" y="3566742"/>
                  <a:pt x="906958" y="3565241"/>
                </a:cubicBezTo>
                <a:cubicBezTo>
                  <a:pt x="904912" y="3563740"/>
                  <a:pt x="902661" y="3562990"/>
                  <a:pt x="900205" y="3562990"/>
                </a:cubicBezTo>
                <a:lnTo>
                  <a:pt x="823753" y="3562990"/>
                </a:lnTo>
                <a:lnTo>
                  <a:pt x="861099" y="3413604"/>
                </a:lnTo>
                <a:lnTo>
                  <a:pt x="869509" y="3413604"/>
                </a:lnTo>
                <a:cubicBezTo>
                  <a:pt x="871965" y="3413604"/>
                  <a:pt x="874216" y="3412922"/>
                  <a:pt x="876262" y="3411557"/>
                </a:cubicBezTo>
                <a:cubicBezTo>
                  <a:pt x="878309" y="3410193"/>
                  <a:pt x="880014" y="3407942"/>
                  <a:pt x="881378" y="3404804"/>
                </a:cubicBezTo>
                <a:cubicBezTo>
                  <a:pt x="882742" y="3401667"/>
                  <a:pt x="883766" y="3397506"/>
                  <a:pt x="884448" y="3392322"/>
                </a:cubicBezTo>
                <a:cubicBezTo>
                  <a:pt x="885130" y="3387137"/>
                  <a:pt x="885471" y="3380589"/>
                  <a:pt x="885471" y="3372676"/>
                </a:cubicBezTo>
                <a:cubicBezTo>
                  <a:pt x="885471" y="3365036"/>
                  <a:pt x="885130" y="3358556"/>
                  <a:pt x="884448" y="3353235"/>
                </a:cubicBezTo>
                <a:cubicBezTo>
                  <a:pt x="883766" y="3347915"/>
                  <a:pt x="882742" y="3343686"/>
                  <a:pt x="881378" y="3340548"/>
                </a:cubicBezTo>
                <a:lnTo>
                  <a:pt x="879875" y="333850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5457825" y="5187702"/>
            <a:ext cx="52197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0" u="none" strike="noStrike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«Кот </a:t>
            </a:r>
            <a:r>
              <a:rPr lang="ru-RU" sz="1600" b="0" u="none" strike="noStrike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Шрёдингера</a:t>
            </a:r>
            <a:r>
              <a:rPr lang="ru-RU" sz="1600" b="0" u="none" strike="noStrike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» — это </a:t>
            </a:r>
            <a:r>
              <a:rPr lang="ru-RU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знаменитый мысленный эксперимент, придуманный физиком Эрвином </a:t>
            </a:r>
            <a:r>
              <a:rPr lang="ru-RU" sz="16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Шрёдингером</a:t>
            </a:r>
            <a:r>
              <a:rPr lang="ru-RU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для демонстрации парадоксов квантовой механики.</a:t>
            </a:r>
            <a:endParaRPr lang="ru-RU" sz="1600" dirty="0">
              <a:solidFill>
                <a:schemeClr val="accent6">
                  <a:lumMod val="60000"/>
                  <a:lumOff val="40000"/>
                </a:schemeClr>
              </a:solidFill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7675" y="168678"/>
            <a:ext cx="2147156" cy="2576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418482"/>
      </p:ext>
    </p:extLst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decel="425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2000" decel="6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32000" decel="6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32000" decel="6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path" presetSubtype="0" accel="33000" fill="hold" grpId="1" nodeType="clickEffect" p14:presetBounceEnd="225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-3.7037E-6 L 1.25E-6 0.25 " pathEditMode="relative" rAng="0" ptsTypes="AA" p14:bounceEnd="22500">
                                          <p:cBhvr>
                                            <p:cTn id="24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14036 0.9956 " pathEditMode="relative" rAng="0" ptsTypes="AA">
                                          <p:cBhvr>
                                            <p:cTn id="26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18" y="49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1.85185E-6 L -0.1276 1.00949 " pathEditMode="relative" rAng="0" ptsTypes="AA">
                                          <p:cBhvr>
                                            <p:cTn id="28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80" y="50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1.48148E-6 L -0.17943 1.27106 " pathEditMode="relative" rAng="0" ptsTypes="AA">
                                          <p:cBhvr>
                                            <p:cTn id="30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71" y="6354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 animBg="1"/>
          <p:bldP spid="42" grpId="1" animBg="1"/>
          <p:bldP spid="45" grpId="0" animBg="1"/>
          <p:bldP spid="45" grpId="1" animBg="1"/>
          <p:bldP spid="41" grpId="0"/>
          <p:bldP spid="41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decel="425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2000" decel="6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32000" decel="6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32000" decel="6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path" presetSubtype="0" accel="3300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-3.7037E-6 L 1.25E-6 0.25 " pathEditMode="relative" rAng="0" ptsTypes="AA">
                                          <p:cBhvr>
                                            <p:cTn id="24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0.14036 0.9956 " pathEditMode="relative" rAng="0" ptsTypes="AA">
                                          <p:cBhvr>
                                            <p:cTn id="26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18" y="49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1.85185E-6 L -0.1276 1.00949 " pathEditMode="relative" rAng="0" ptsTypes="AA">
                                          <p:cBhvr>
                                            <p:cTn id="28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80" y="50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1.48148E-6 L -0.17943 1.27106 " pathEditMode="relative" rAng="0" ptsTypes="AA">
                                          <p:cBhvr>
                                            <p:cTn id="30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71" y="6354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 animBg="1"/>
          <p:bldP spid="42" grpId="1" animBg="1"/>
          <p:bldP spid="45" grpId="0" animBg="1"/>
          <p:bldP spid="45" grpId="1" animBg="1"/>
          <p:bldP spid="41" grpId="0"/>
          <p:bldP spid="41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tx1">
                <a:lumMod val="95000"/>
                <a:lumOff val="5000"/>
              </a:schemeClr>
            </a:gs>
            <a:gs pos="8600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4095750" y="437314"/>
            <a:ext cx="6000750" cy="2209800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Используемые программы</a:t>
            </a:r>
            <a:endParaRPr lang="ru-RU" sz="4000" dirty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19200" y="4089006"/>
            <a:ext cx="6000750" cy="2209800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Для создания игры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2405476" y="4089006"/>
            <a:ext cx="6000750" cy="2209800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Используется для разработки игры и создания игровых механик</a:t>
            </a:r>
            <a:br>
              <a:rPr lang="ru-RU" sz="2400" dirty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</a:br>
            <a:r>
              <a:rPr lang="ru-RU" sz="2400" dirty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Подходит для создания 2D </a:t>
            </a:r>
            <a:r>
              <a:rPr lang="ru-RU" sz="2400" dirty="0" err="1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платформеров</a:t>
            </a:r>
            <a:r>
              <a:rPr lang="ru-RU" sz="2400" dirty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и работы с игровыми системами</a:t>
            </a:r>
          </a:p>
        </p:txBody>
      </p:sp>
      <p:pic>
        <p:nvPicPr>
          <p:cNvPr id="10" name="Рисунок 9" descr="https://i.pinimg.com/736x/e6/4d/4b/e64d4b542b101a5eb98fad08dd46a2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903" y="3702407"/>
            <a:ext cx="2982997" cy="2982998"/>
          </a:xfrm>
          <a:custGeom>
            <a:avLst/>
            <a:gdLst>
              <a:gd name="connsiteX0" fmla="*/ 486303 w 2982997"/>
              <a:gd name="connsiteY0" fmla="*/ 0 h 2982998"/>
              <a:gd name="connsiteX1" fmla="*/ 2393589 w 2982997"/>
              <a:gd name="connsiteY1" fmla="*/ 0 h 2982998"/>
              <a:gd name="connsiteX2" fmla="*/ 2430492 w 2982997"/>
              <a:gd name="connsiteY2" fmla="*/ 22419 h 2982998"/>
              <a:gd name="connsiteX3" fmla="*/ 2909026 w 2982997"/>
              <a:gd name="connsiteY3" fmla="*/ 500953 h 2982998"/>
              <a:gd name="connsiteX4" fmla="*/ 2982997 w 2982997"/>
              <a:gd name="connsiteY4" fmla="*/ 622713 h 2982998"/>
              <a:gd name="connsiteX5" fmla="*/ 2982997 w 2982997"/>
              <a:gd name="connsiteY5" fmla="*/ 2360285 h 2982998"/>
              <a:gd name="connsiteX6" fmla="*/ 2909026 w 2982997"/>
              <a:gd name="connsiteY6" fmla="*/ 2482046 h 2982998"/>
              <a:gd name="connsiteX7" fmla="*/ 2430492 w 2982997"/>
              <a:gd name="connsiteY7" fmla="*/ 2960579 h 2982998"/>
              <a:gd name="connsiteX8" fmla="*/ 2393589 w 2982997"/>
              <a:gd name="connsiteY8" fmla="*/ 2982998 h 2982998"/>
              <a:gd name="connsiteX9" fmla="*/ 486303 w 2982997"/>
              <a:gd name="connsiteY9" fmla="*/ 2982998 h 2982998"/>
              <a:gd name="connsiteX10" fmla="*/ 449400 w 2982997"/>
              <a:gd name="connsiteY10" fmla="*/ 2960579 h 2982998"/>
              <a:gd name="connsiteX11" fmla="*/ 72855 w 2982997"/>
              <a:gd name="connsiteY11" fmla="*/ 2618433 h 2982998"/>
              <a:gd name="connsiteX12" fmla="*/ 0 w 2982997"/>
              <a:gd name="connsiteY12" fmla="*/ 2521006 h 2982998"/>
              <a:gd name="connsiteX13" fmla="*/ 0 w 2982997"/>
              <a:gd name="connsiteY13" fmla="*/ 461993 h 2982998"/>
              <a:gd name="connsiteX14" fmla="*/ 72855 w 2982997"/>
              <a:gd name="connsiteY14" fmla="*/ 364565 h 2982998"/>
              <a:gd name="connsiteX15" fmla="*/ 449400 w 2982997"/>
              <a:gd name="connsiteY15" fmla="*/ 22419 h 298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82997" h="2982998">
                <a:moveTo>
                  <a:pt x="486303" y="0"/>
                </a:moveTo>
                <a:lnTo>
                  <a:pt x="2393589" y="0"/>
                </a:lnTo>
                <a:lnTo>
                  <a:pt x="2430492" y="22419"/>
                </a:lnTo>
                <a:cubicBezTo>
                  <a:pt x="2618997" y="149771"/>
                  <a:pt x="2781675" y="312448"/>
                  <a:pt x="2909026" y="500953"/>
                </a:cubicBezTo>
                <a:lnTo>
                  <a:pt x="2982997" y="622713"/>
                </a:lnTo>
                <a:lnTo>
                  <a:pt x="2982997" y="2360285"/>
                </a:lnTo>
                <a:lnTo>
                  <a:pt x="2909026" y="2482046"/>
                </a:lnTo>
                <a:cubicBezTo>
                  <a:pt x="2781675" y="2670550"/>
                  <a:pt x="2618997" y="2833228"/>
                  <a:pt x="2430492" y="2960579"/>
                </a:cubicBezTo>
                <a:lnTo>
                  <a:pt x="2393589" y="2982998"/>
                </a:lnTo>
                <a:lnTo>
                  <a:pt x="486303" y="2982998"/>
                </a:lnTo>
                <a:lnTo>
                  <a:pt x="449400" y="2960579"/>
                </a:lnTo>
                <a:cubicBezTo>
                  <a:pt x="308021" y="2865066"/>
                  <a:pt x="181170" y="2749681"/>
                  <a:pt x="72855" y="2618433"/>
                </a:cubicBezTo>
                <a:lnTo>
                  <a:pt x="0" y="2521006"/>
                </a:lnTo>
                <a:lnTo>
                  <a:pt x="0" y="461993"/>
                </a:lnTo>
                <a:lnTo>
                  <a:pt x="72855" y="364565"/>
                </a:lnTo>
                <a:cubicBezTo>
                  <a:pt x="181170" y="233317"/>
                  <a:pt x="308021" y="117933"/>
                  <a:pt x="449400" y="2241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-6153484" y="455374"/>
            <a:ext cx="6000750" cy="2209800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Используется для создания пиксель-арта и </a:t>
            </a:r>
            <a:r>
              <a:rPr lang="ru-RU" sz="2400" dirty="0" err="1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анимаций</a:t>
            </a:r>
            <a:r>
              <a:rPr lang="ru-RU" sz="2400" dirty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/>
            </a:r>
            <a:br>
              <a:rPr lang="ru-RU" sz="2400" dirty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</a:br>
            <a:r>
              <a:rPr lang="ru-RU" sz="2400" dirty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Подходит для рисования персонажей, объектов и окружения игры</a:t>
            </a:r>
          </a:p>
        </p:txBody>
      </p:sp>
      <p:pic>
        <p:nvPicPr>
          <p:cNvPr id="9" name="Рисунок 8" descr="Пин содержит это изображение: Aseprite 1.2.32 Full Version Free Downlo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43" y="50715"/>
            <a:ext cx="2982996" cy="2982998"/>
          </a:xfrm>
          <a:custGeom>
            <a:avLst/>
            <a:gdLst>
              <a:gd name="connsiteX0" fmla="*/ 356027 w 2982996"/>
              <a:gd name="connsiteY0" fmla="*/ 0 h 2982998"/>
              <a:gd name="connsiteX1" fmla="*/ 2514335 w 2982996"/>
              <a:gd name="connsiteY1" fmla="*/ 0 h 2982998"/>
              <a:gd name="connsiteX2" fmla="*/ 2562115 w 2982996"/>
              <a:gd name="connsiteY2" fmla="*/ 35729 h 2982998"/>
              <a:gd name="connsiteX3" fmla="*/ 2904261 w 2982996"/>
              <a:gd name="connsiteY3" fmla="*/ 412274 h 2982998"/>
              <a:gd name="connsiteX4" fmla="*/ 2982996 w 2982996"/>
              <a:gd name="connsiteY4" fmla="*/ 541876 h 2982998"/>
              <a:gd name="connsiteX5" fmla="*/ 2982996 w 2982996"/>
              <a:gd name="connsiteY5" fmla="*/ 2263765 h 2982998"/>
              <a:gd name="connsiteX6" fmla="*/ 2904261 w 2982996"/>
              <a:gd name="connsiteY6" fmla="*/ 2393366 h 2982998"/>
              <a:gd name="connsiteX7" fmla="*/ 2279654 w 2982996"/>
              <a:gd name="connsiteY7" fmla="*/ 2960641 h 2982998"/>
              <a:gd name="connsiteX8" fmla="*/ 2233245 w 2982996"/>
              <a:gd name="connsiteY8" fmla="*/ 2982998 h 2982998"/>
              <a:gd name="connsiteX9" fmla="*/ 637117 w 2982996"/>
              <a:gd name="connsiteY9" fmla="*/ 2982998 h 2982998"/>
              <a:gd name="connsiteX10" fmla="*/ 590708 w 2982996"/>
              <a:gd name="connsiteY10" fmla="*/ 2960641 h 2982998"/>
              <a:gd name="connsiteX11" fmla="*/ 68090 w 2982996"/>
              <a:gd name="connsiteY11" fmla="*/ 2529754 h 2982998"/>
              <a:gd name="connsiteX12" fmla="*/ 0 w 2982996"/>
              <a:gd name="connsiteY12" fmla="*/ 2438699 h 2982998"/>
              <a:gd name="connsiteX13" fmla="*/ 0 w 2982996"/>
              <a:gd name="connsiteY13" fmla="*/ 366941 h 2982998"/>
              <a:gd name="connsiteX14" fmla="*/ 68090 w 2982996"/>
              <a:gd name="connsiteY14" fmla="*/ 275886 h 2982998"/>
              <a:gd name="connsiteX15" fmla="*/ 308247 w 2982996"/>
              <a:gd name="connsiteY15" fmla="*/ 35729 h 298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82996" h="2982998">
                <a:moveTo>
                  <a:pt x="356027" y="0"/>
                </a:moveTo>
                <a:lnTo>
                  <a:pt x="2514335" y="0"/>
                </a:lnTo>
                <a:lnTo>
                  <a:pt x="2562115" y="35729"/>
                </a:lnTo>
                <a:cubicBezTo>
                  <a:pt x="2693363" y="144044"/>
                  <a:pt x="2808747" y="270895"/>
                  <a:pt x="2904261" y="412274"/>
                </a:cubicBezTo>
                <a:lnTo>
                  <a:pt x="2982996" y="541876"/>
                </a:lnTo>
                <a:lnTo>
                  <a:pt x="2982996" y="2263765"/>
                </a:lnTo>
                <a:lnTo>
                  <a:pt x="2904261" y="2393366"/>
                </a:lnTo>
                <a:cubicBezTo>
                  <a:pt x="2745072" y="2628997"/>
                  <a:pt x="2530685" y="2824273"/>
                  <a:pt x="2279654" y="2960641"/>
                </a:cubicBezTo>
                <a:lnTo>
                  <a:pt x="2233245" y="2982998"/>
                </a:lnTo>
                <a:lnTo>
                  <a:pt x="637117" y="2982998"/>
                </a:lnTo>
                <a:lnTo>
                  <a:pt x="590708" y="2960641"/>
                </a:lnTo>
                <a:cubicBezTo>
                  <a:pt x="389883" y="2851547"/>
                  <a:pt x="212511" y="2704751"/>
                  <a:pt x="68090" y="2529754"/>
                </a:cubicBezTo>
                <a:lnTo>
                  <a:pt x="0" y="2438699"/>
                </a:lnTo>
                <a:lnTo>
                  <a:pt x="0" y="366941"/>
                </a:lnTo>
                <a:lnTo>
                  <a:pt x="68090" y="275886"/>
                </a:lnTo>
                <a:cubicBezTo>
                  <a:pt x="140300" y="188388"/>
                  <a:pt x="220749" y="107939"/>
                  <a:pt x="308247" y="3572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642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48148E-6 L 0.65404 0.011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95" y="5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48148E-6 L 0.2461 0.0113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5" y="55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xit" presetSubtype="3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2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-0.57448 -0.00162 " pathEditMode="relative" rAng="0" ptsTypes="AA">
                                      <p:cBhvr>
                                        <p:cTn id="15" dur="1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24" y="-9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59259E-6 L -0.16328 -0.0018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4" y="-9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xit" presetSubtype="3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2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2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51 0.00092 L -0.68854 0.00648 " pathEditMode="relative" rAng="0" ptsTypes="AA">
                                      <p:cBhvr>
                                        <p:cTn id="24" dur="1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72" y="27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515 -0.00533 L 0.67734 0.0030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9" y="41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5" grpId="0" animBg="1"/>
      <p:bldP spid="15" grpId="1" animBg="1"/>
      <p:bldP spid="16" grpId="2" animBg="1"/>
      <p:bldP spid="16" grpId="3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chemeClr val="tx1"/>
            </a:gs>
            <a:gs pos="89000">
              <a:schemeClr val="accent6">
                <a:lumMod val="50000"/>
                <a:alpha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6" name="Рисунок 1375" descr="Изображение пина-истор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" t="27325" r="1084" b="43569"/>
          <a:stretch/>
        </p:blipFill>
        <p:spPr bwMode="auto">
          <a:xfrm>
            <a:off x="232709" y="169120"/>
            <a:ext cx="11743482" cy="6400801"/>
          </a:xfrm>
          <a:custGeom>
            <a:avLst/>
            <a:gdLst>
              <a:gd name="connsiteX0" fmla="*/ 9090648 w 11743482"/>
              <a:gd name="connsiteY0" fmla="*/ 2 h 6400801"/>
              <a:gd name="connsiteX1" fmla="*/ 9597544 w 11743482"/>
              <a:gd name="connsiteY1" fmla="*/ 506898 h 6400801"/>
              <a:gd name="connsiteX2" fmla="*/ 9597543 w 11743482"/>
              <a:gd name="connsiteY2" fmla="*/ 5092824 h 6400801"/>
              <a:gd name="connsiteX3" fmla="*/ 9090647 w 11743482"/>
              <a:gd name="connsiteY3" fmla="*/ 5599720 h 6400801"/>
              <a:gd name="connsiteX4" fmla="*/ 9090648 w 11743482"/>
              <a:gd name="connsiteY4" fmla="*/ 5599719 h 6400801"/>
              <a:gd name="connsiteX5" fmla="*/ 8583752 w 11743482"/>
              <a:gd name="connsiteY5" fmla="*/ 5092823 h 6400801"/>
              <a:gd name="connsiteX6" fmla="*/ 8583752 w 11743482"/>
              <a:gd name="connsiteY6" fmla="*/ 506898 h 6400801"/>
              <a:gd name="connsiteX7" fmla="*/ 9090648 w 11743482"/>
              <a:gd name="connsiteY7" fmla="*/ 2 h 6400801"/>
              <a:gd name="connsiteX8" fmla="*/ 11236586 w 11743482"/>
              <a:gd name="connsiteY8" fmla="*/ 1 h 6400801"/>
              <a:gd name="connsiteX9" fmla="*/ 11743482 w 11743482"/>
              <a:gd name="connsiteY9" fmla="*/ 506897 h 6400801"/>
              <a:gd name="connsiteX10" fmla="*/ 11743481 w 11743482"/>
              <a:gd name="connsiteY10" fmla="*/ 5893905 h 6400801"/>
              <a:gd name="connsiteX11" fmla="*/ 11236585 w 11743482"/>
              <a:gd name="connsiteY11" fmla="*/ 6400801 h 6400801"/>
              <a:gd name="connsiteX12" fmla="*/ 11236586 w 11743482"/>
              <a:gd name="connsiteY12" fmla="*/ 6400800 h 6400801"/>
              <a:gd name="connsiteX13" fmla="*/ 10729690 w 11743482"/>
              <a:gd name="connsiteY13" fmla="*/ 5893904 h 6400801"/>
              <a:gd name="connsiteX14" fmla="*/ 10729690 w 11743482"/>
              <a:gd name="connsiteY14" fmla="*/ 506897 h 6400801"/>
              <a:gd name="connsiteX15" fmla="*/ 11236586 w 11743482"/>
              <a:gd name="connsiteY15" fmla="*/ 1 h 6400801"/>
              <a:gd name="connsiteX16" fmla="*/ 10163617 w 11743482"/>
              <a:gd name="connsiteY16" fmla="*/ 1 h 6400801"/>
              <a:gd name="connsiteX17" fmla="*/ 10670513 w 11743482"/>
              <a:gd name="connsiteY17" fmla="*/ 506897 h 6400801"/>
              <a:gd name="connsiteX18" fmla="*/ 10670512 w 11743482"/>
              <a:gd name="connsiteY18" fmla="*/ 5635263 h 6400801"/>
              <a:gd name="connsiteX19" fmla="*/ 10163616 w 11743482"/>
              <a:gd name="connsiteY19" fmla="*/ 6142159 h 6400801"/>
              <a:gd name="connsiteX20" fmla="*/ 10163617 w 11743482"/>
              <a:gd name="connsiteY20" fmla="*/ 6142158 h 6400801"/>
              <a:gd name="connsiteX21" fmla="*/ 9656721 w 11743482"/>
              <a:gd name="connsiteY21" fmla="*/ 5635262 h 6400801"/>
              <a:gd name="connsiteX22" fmla="*/ 9656721 w 11743482"/>
              <a:gd name="connsiteY22" fmla="*/ 506897 h 6400801"/>
              <a:gd name="connsiteX23" fmla="*/ 10163617 w 11743482"/>
              <a:gd name="connsiteY23" fmla="*/ 1 h 6400801"/>
              <a:gd name="connsiteX24" fmla="*/ 8017679 w 11743482"/>
              <a:gd name="connsiteY24" fmla="*/ 1 h 6400801"/>
              <a:gd name="connsiteX25" fmla="*/ 8524575 w 11743482"/>
              <a:gd name="connsiteY25" fmla="*/ 506897 h 6400801"/>
              <a:gd name="connsiteX26" fmla="*/ 8524574 w 11743482"/>
              <a:gd name="connsiteY26" fmla="*/ 4596877 h 6400801"/>
              <a:gd name="connsiteX27" fmla="*/ 8017678 w 11743482"/>
              <a:gd name="connsiteY27" fmla="*/ 5103773 h 6400801"/>
              <a:gd name="connsiteX28" fmla="*/ 8017679 w 11743482"/>
              <a:gd name="connsiteY28" fmla="*/ 5103772 h 6400801"/>
              <a:gd name="connsiteX29" fmla="*/ 7510783 w 11743482"/>
              <a:gd name="connsiteY29" fmla="*/ 4596876 h 6400801"/>
              <a:gd name="connsiteX30" fmla="*/ 7510783 w 11743482"/>
              <a:gd name="connsiteY30" fmla="*/ 506897 h 6400801"/>
              <a:gd name="connsiteX31" fmla="*/ 8017679 w 11743482"/>
              <a:gd name="connsiteY31" fmla="*/ 1 h 6400801"/>
              <a:gd name="connsiteX32" fmla="*/ 6944710 w 11743482"/>
              <a:gd name="connsiteY32" fmla="*/ 1 h 6400801"/>
              <a:gd name="connsiteX33" fmla="*/ 7451606 w 11743482"/>
              <a:gd name="connsiteY33" fmla="*/ 506897 h 6400801"/>
              <a:gd name="connsiteX34" fmla="*/ 7451605 w 11743482"/>
              <a:gd name="connsiteY34" fmla="*/ 4131928 h 6400801"/>
              <a:gd name="connsiteX35" fmla="*/ 6944709 w 11743482"/>
              <a:gd name="connsiteY35" fmla="*/ 4638824 h 6400801"/>
              <a:gd name="connsiteX36" fmla="*/ 6944710 w 11743482"/>
              <a:gd name="connsiteY36" fmla="*/ 4638823 h 6400801"/>
              <a:gd name="connsiteX37" fmla="*/ 6437814 w 11743482"/>
              <a:gd name="connsiteY37" fmla="*/ 4131927 h 6400801"/>
              <a:gd name="connsiteX38" fmla="*/ 6437814 w 11743482"/>
              <a:gd name="connsiteY38" fmla="*/ 506897 h 6400801"/>
              <a:gd name="connsiteX39" fmla="*/ 6944710 w 11743482"/>
              <a:gd name="connsiteY39" fmla="*/ 1 h 6400801"/>
              <a:gd name="connsiteX40" fmla="*/ 5871741 w 11743482"/>
              <a:gd name="connsiteY40" fmla="*/ 1 h 6400801"/>
              <a:gd name="connsiteX41" fmla="*/ 6378637 w 11743482"/>
              <a:gd name="connsiteY41" fmla="*/ 506897 h 6400801"/>
              <a:gd name="connsiteX42" fmla="*/ 6378636 w 11743482"/>
              <a:gd name="connsiteY42" fmla="*/ 3573989 h 6400801"/>
              <a:gd name="connsiteX43" fmla="*/ 5871740 w 11743482"/>
              <a:gd name="connsiteY43" fmla="*/ 4080885 h 6400801"/>
              <a:gd name="connsiteX44" fmla="*/ 5871741 w 11743482"/>
              <a:gd name="connsiteY44" fmla="*/ 4080884 h 6400801"/>
              <a:gd name="connsiteX45" fmla="*/ 5364845 w 11743482"/>
              <a:gd name="connsiteY45" fmla="*/ 3573988 h 6400801"/>
              <a:gd name="connsiteX46" fmla="*/ 5364845 w 11743482"/>
              <a:gd name="connsiteY46" fmla="*/ 506897 h 6400801"/>
              <a:gd name="connsiteX47" fmla="*/ 5871741 w 11743482"/>
              <a:gd name="connsiteY47" fmla="*/ 1 h 6400801"/>
              <a:gd name="connsiteX48" fmla="*/ 4798772 w 11743482"/>
              <a:gd name="connsiteY48" fmla="*/ 1 h 6400801"/>
              <a:gd name="connsiteX49" fmla="*/ 5305668 w 11743482"/>
              <a:gd name="connsiteY49" fmla="*/ 506896 h 6400801"/>
              <a:gd name="connsiteX50" fmla="*/ 5305667 w 11743482"/>
              <a:gd name="connsiteY50" fmla="*/ 3031548 h 6400801"/>
              <a:gd name="connsiteX51" fmla="*/ 4798771 w 11743482"/>
              <a:gd name="connsiteY51" fmla="*/ 3538444 h 6400801"/>
              <a:gd name="connsiteX52" fmla="*/ 4798772 w 11743482"/>
              <a:gd name="connsiteY52" fmla="*/ 3538443 h 6400801"/>
              <a:gd name="connsiteX53" fmla="*/ 4291876 w 11743482"/>
              <a:gd name="connsiteY53" fmla="*/ 3031547 h 6400801"/>
              <a:gd name="connsiteX54" fmla="*/ 4291876 w 11743482"/>
              <a:gd name="connsiteY54" fmla="*/ 506896 h 6400801"/>
              <a:gd name="connsiteX55" fmla="*/ 4798772 w 11743482"/>
              <a:gd name="connsiteY55" fmla="*/ 1 h 6400801"/>
              <a:gd name="connsiteX56" fmla="*/ 3725803 w 11743482"/>
              <a:gd name="connsiteY56" fmla="*/ 0 h 6400801"/>
              <a:gd name="connsiteX57" fmla="*/ 4232699 w 11743482"/>
              <a:gd name="connsiteY57" fmla="*/ 506896 h 6400801"/>
              <a:gd name="connsiteX58" fmla="*/ 4232699 w 11743482"/>
              <a:gd name="connsiteY58" fmla="*/ 2535602 h 6400801"/>
              <a:gd name="connsiteX59" fmla="*/ 3725802 w 11743482"/>
              <a:gd name="connsiteY59" fmla="*/ 3042498 h 6400801"/>
              <a:gd name="connsiteX60" fmla="*/ 3725803 w 11743482"/>
              <a:gd name="connsiteY60" fmla="*/ 3042497 h 6400801"/>
              <a:gd name="connsiteX61" fmla="*/ 3218908 w 11743482"/>
              <a:gd name="connsiteY61" fmla="*/ 2535601 h 6400801"/>
              <a:gd name="connsiteX62" fmla="*/ 3218908 w 11743482"/>
              <a:gd name="connsiteY62" fmla="*/ 506896 h 6400801"/>
              <a:gd name="connsiteX63" fmla="*/ 3725803 w 11743482"/>
              <a:gd name="connsiteY63" fmla="*/ 0 h 6400801"/>
              <a:gd name="connsiteX64" fmla="*/ 2652835 w 11743482"/>
              <a:gd name="connsiteY64" fmla="*/ 0 h 6400801"/>
              <a:gd name="connsiteX65" fmla="*/ 3159731 w 11743482"/>
              <a:gd name="connsiteY65" fmla="*/ 506896 h 6400801"/>
              <a:gd name="connsiteX66" fmla="*/ 3159730 w 11743482"/>
              <a:gd name="connsiteY66" fmla="*/ 2117148 h 6400801"/>
              <a:gd name="connsiteX67" fmla="*/ 2652834 w 11743482"/>
              <a:gd name="connsiteY67" fmla="*/ 2624044 h 6400801"/>
              <a:gd name="connsiteX68" fmla="*/ 2652835 w 11743482"/>
              <a:gd name="connsiteY68" fmla="*/ 2624043 h 6400801"/>
              <a:gd name="connsiteX69" fmla="*/ 2145938 w 11743482"/>
              <a:gd name="connsiteY69" fmla="*/ 2117147 h 6400801"/>
              <a:gd name="connsiteX70" fmla="*/ 2145938 w 11743482"/>
              <a:gd name="connsiteY70" fmla="*/ 506896 h 6400801"/>
              <a:gd name="connsiteX71" fmla="*/ 2652835 w 11743482"/>
              <a:gd name="connsiteY71" fmla="*/ 0 h 6400801"/>
              <a:gd name="connsiteX72" fmla="*/ 1579865 w 11743482"/>
              <a:gd name="connsiteY72" fmla="*/ 0 h 6400801"/>
              <a:gd name="connsiteX73" fmla="*/ 2086761 w 11743482"/>
              <a:gd name="connsiteY73" fmla="*/ 506896 h 6400801"/>
              <a:gd name="connsiteX74" fmla="*/ 2086760 w 11743482"/>
              <a:gd name="connsiteY74" fmla="*/ 1590206 h 6400801"/>
              <a:gd name="connsiteX75" fmla="*/ 1579864 w 11743482"/>
              <a:gd name="connsiteY75" fmla="*/ 2097102 h 6400801"/>
              <a:gd name="connsiteX76" fmla="*/ 1579865 w 11743482"/>
              <a:gd name="connsiteY76" fmla="*/ 2097101 h 6400801"/>
              <a:gd name="connsiteX77" fmla="*/ 1072969 w 11743482"/>
              <a:gd name="connsiteY77" fmla="*/ 1590205 h 6400801"/>
              <a:gd name="connsiteX78" fmla="*/ 1072969 w 11743482"/>
              <a:gd name="connsiteY78" fmla="*/ 506896 h 6400801"/>
              <a:gd name="connsiteX79" fmla="*/ 1579865 w 11743482"/>
              <a:gd name="connsiteY79" fmla="*/ 0 h 6400801"/>
              <a:gd name="connsiteX80" fmla="*/ 506896 w 11743482"/>
              <a:gd name="connsiteY80" fmla="*/ 0 h 6400801"/>
              <a:gd name="connsiteX81" fmla="*/ 1013792 w 11743482"/>
              <a:gd name="connsiteY81" fmla="*/ 506896 h 6400801"/>
              <a:gd name="connsiteX82" fmla="*/ 1013791 w 11743482"/>
              <a:gd name="connsiteY82" fmla="*/ 1063263 h 6400801"/>
              <a:gd name="connsiteX83" fmla="*/ 506895 w 11743482"/>
              <a:gd name="connsiteY83" fmla="*/ 1570159 h 6400801"/>
              <a:gd name="connsiteX84" fmla="*/ 506896 w 11743482"/>
              <a:gd name="connsiteY84" fmla="*/ 1570158 h 6400801"/>
              <a:gd name="connsiteX85" fmla="*/ 0 w 11743482"/>
              <a:gd name="connsiteY85" fmla="*/ 1063262 h 6400801"/>
              <a:gd name="connsiteX86" fmla="*/ 0 w 11743482"/>
              <a:gd name="connsiteY86" fmla="*/ 506896 h 6400801"/>
              <a:gd name="connsiteX87" fmla="*/ 506896 w 11743482"/>
              <a:gd name="connsiteY87" fmla="*/ 0 h 6400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1743482" h="6400801">
                <a:moveTo>
                  <a:pt x="9090648" y="2"/>
                </a:moveTo>
                <a:cubicBezTo>
                  <a:pt x="9370599" y="2"/>
                  <a:pt x="9597544" y="226947"/>
                  <a:pt x="9597544" y="506898"/>
                </a:cubicBezTo>
                <a:cubicBezTo>
                  <a:pt x="9597544" y="2035539"/>
                  <a:pt x="9597543" y="3564182"/>
                  <a:pt x="9597543" y="5092824"/>
                </a:cubicBezTo>
                <a:cubicBezTo>
                  <a:pt x="9597543" y="5372775"/>
                  <a:pt x="9370598" y="5599720"/>
                  <a:pt x="9090647" y="5599720"/>
                </a:cubicBezTo>
                <a:lnTo>
                  <a:pt x="9090648" y="5599719"/>
                </a:lnTo>
                <a:cubicBezTo>
                  <a:pt x="8810697" y="5599719"/>
                  <a:pt x="8583752" y="5372774"/>
                  <a:pt x="8583752" y="5092823"/>
                </a:cubicBezTo>
                <a:lnTo>
                  <a:pt x="8583752" y="506898"/>
                </a:lnTo>
                <a:cubicBezTo>
                  <a:pt x="8583752" y="226947"/>
                  <a:pt x="8810697" y="2"/>
                  <a:pt x="9090648" y="2"/>
                </a:cubicBezTo>
                <a:close/>
                <a:moveTo>
                  <a:pt x="11236586" y="1"/>
                </a:moveTo>
                <a:cubicBezTo>
                  <a:pt x="11516537" y="1"/>
                  <a:pt x="11743482" y="226946"/>
                  <a:pt x="11743482" y="506897"/>
                </a:cubicBezTo>
                <a:cubicBezTo>
                  <a:pt x="11743482" y="2302566"/>
                  <a:pt x="11743481" y="4098235"/>
                  <a:pt x="11743481" y="5893905"/>
                </a:cubicBezTo>
                <a:cubicBezTo>
                  <a:pt x="11743481" y="6173856"/>
                  <a:pt x="11516536" y="6400801"/>
                  <a:pt x="11236585" y="6400801"/>
                </a:cubicBezTo>
                <a:lnTo>
                  <a:pt x="11236586" y="6400800"/>
                </a:lnTo>
                <a:cubicBezTo>
                  <a:pt x="10956635" y="6400800"/>
                  <a:pt x="10729690" y="6173855"/>
                  <a:pt x="10729690" y="5893904"/>
                </a:cubicBezTo>
                <a:lnTo>
                  <a:pt x="10729690" y="506897"/>
                </a:lnTo>
                <a:cubicBezTo>
                  <a:pt x="10729690" y="226946"/>
                  <a:pt x="10956635" y="1"/>
                  <a:pt x="11236586" y="1"/>
                </a:cubicBezTo>
                <a:close/>
                <a:moveTo>
                  <a:pt x="10163617" y="1"/>
                </a:moveTo>
                <a:cubicBezTo>
                  <a:pt x="10443568" y="1"/>
                  <a:pt x="10670513" y="226946"/>
                  <a:pt x="10670513" y="506897"/>
                </a:cubicBezTo>
                <a:cubicBezTo>
                  <a:pt x="10670513" y="2216352"/>
                  <a:pt x="10670512" y="3925807"/>
                  <a:pt x="10670512" y="5635263"/>
                </a:cubicBezTo>
                <a:cubicBezTo>
                  <a:pt x="10670512" y="5915214"/>
                  <a:pt x="10443567" y="6142159"/>
                  <a:pt x="10163616" y="6142159"/>
                </a:cubicBezTo>
                <a:lnTo>
                  <a:pt x="10163617" y="6142158"/>
                </a:lnTo>
                <a:cubicBezTo>
                  <a:pt x="9883666" y="6142158"/>
                  <a:pt x="9656721" y="5915213"/>
                  <a:pt x="9656721" y="5635262"/>
                </a:cubicBezTo>
                <a:lnTo>
                  <a:pt x="9656721" y="506897"/>
                </a:lnTo>
                <a:cubicBezTo>
                  <a:pt x="9656721" y="226946"/>
                  <a:pt x="9883666" y="1"/>
                  <a:pt x="10163617" y="1"/>
                </a:cubicBezTo>
                <a:close/>
                <a:moveTo>
                  <a:pt x="8017679" y="1"/>
                </a:moveTo>
                <a:cubicBezTo>
                  <a:pt x="8297630" y="1"/>
                  <a:pt x="8524575" y="226946"/>
                  <a:pt x="8524575" y="506897"/>
                </a:cubicBezTo>
                <a:cubicBezTo>
                  <a:pt x="8524575" y="1870223"/>
                  <a:pt x="8524574" y="3233550"/>
                  <a:pt x="8524574" y="4596877"/>
                </a:cubicBezTo>
                <a:cubicBezTo>
                  <a:pt x="8524574" y="4876828"/>
                  <a:pt x="8297629" y="5103773"/>
                  <a:pt x="8017678" y="5103773"/>
                </a:cubicBezTo>
                <a:lnTo>
                  <a:pt x="8017679" y="5103772"/>
                </a:lnTo>
                <a:cubicBezTo>
                  <a:pt x="7737728" y="5103772"/>
                  <a:pt x="7510783" y="4876827"/>
                  <a:pt x="7510783" y="4596876"/>
                </a:cubicBezTo>
                <a:lnTo>
                  <a:pt x="7510783" y="506897"/>
                </a:lnTo>
                <a:cubicBezTo>
                  <a:pt x="7510783" y="226946"/>
                  <a:pt x="7737728" y="1"/>
                  <a:pt x="8017679" y="1"/>
                </a:cubicBezTo>
                <a:close/>
                <a:moveTo>
                  <a:pt x="6944710" y="1"/>
                </a:moveTo>
                <a:cubicBezTo>
                  <a:pt x="7224661" y="1"/>
                  <a:pt x="7451606" y="226946"/>
                  <a:pt x="7451606" y="506897"/>
                </a:cubicBezTo>
                <a:cubicBezTo>
                  <a:pt x="7451606" y="1715241"/>
                  <a:pt x="7451605" y="2923584"/>
                  <a:pt x="7451605" y="4131928"/>
                </a:cubicBezTo>
                <a:cubicBezTo>
                  <a:pt x="7451605" y="4411879"/>
                  <a:pt x="7224660" y="4638824"/>
                  <a:pt x="6944709" y="4638824"/>
                </a:cubicBezTo>
                <a:lnTo>
                  <a:pt x="6944710" y="4638823"/>
                </a:lnTo>
                <a:cubicBezTo>
                  <a:pt x="6664759" y="4638823"/>
                  <a:pt x="6437814" y="4411878"/>
                  <a:pt x="6437814" y="4131927"/>
                </a:cubicBezTo>
                <a:lnTo>
                  <a:pt x="6437814" y="506897"/>
                </a:lnTo>
                <a:cubicBezTo>
                  <a:pt x="6437814" y="226946"/>
                  <a:pt x="6664759" y="1"/>
                  <a:pt x="6944710" y="1"/>
                </a:cubicBezTo>
                <a:close/>
                <a:moveTo>
                  <a:pt x="5871741" y="1"/>
                </a:moveTo>
                <a:cubicBezTo>
                  <a:pt x="6151692" y="1"/>
                  <a:pt x="6378637" y="226946"/>
                  <a:pt x="6378637" y="506897"/>
                </a:cubicBezTo>
                <a:cubicBezTo>
                  <a:pt x="6378637" y="1529260"/>
                  <a:pt x="6378636" y="2551625"/>
                  <a:pt x="6378636" y="3573989"/>
                </a:cubicBezTo>
                <a:cubicBezTo>
                  <a:pt x="6378636" y="3853940"/>
                  <a:pt x="6151691" y="4080885"/>
                  <a:pt x="5871740" y="4080885"/>
                </a:cubicBezTo>
                <a:lnTo>
                  <a:pt x="5871741" y="4080884"/>
                </a:lnTo>
                <a:cubicBezTo>
                  <a:pt x="5591790" y="4080884"/>
                  <a:pt x="5364845" y="3853939"/>
                  <a:pt x="5364845" y="3573988"/>
                </a:cubicBezTo>
                <a:lnTo>
                  <a:pt x="5364845" y="506897"/>
                </a:lnTo>
                <a:cubicBezTo>
                  <a:pt x="5364845" y="226946"/>
                  <a:pt x="5591790" y="1"/>
                  <a:pt x="5871741" y="1"/>
                </a:cubicBezTo>
                <a:close/>
                <a:moveTo>
                  <a:pt x="4798772" y="1"/>
                </a:moveTo>
                <a:cubicBezTo>
                  <a:pt x="5078723" y="1"/>
                  <a:pt x="5305668" y="226946"/>
                  <a:pt x="5305668" y="506896"/>
                </a:cubicBezTo>
                <a:cubicBezTo>
                  <a:pt x="5305668" y="1348448"/>
                  <a:pt x="5305667" y="2189997"/>
                  <a:pt x="5305667" y="3031548"/>
                </a:cubicBezTo>
                <a:cubicBezTo>
                  <a:pt x="5305667" y="3311499"/>
                  <a:pt x="5078722" y="3538444"/>
                  <a:pt x="4798771" y="3538444"/>
                </a:cubicBezTo>
                <a:lnTo>
                  <a:pt x="4798772" y="3538443"/>
                </a:lnTo>
                <a:cubicBezTo>
                  <a:pt x="4518821" y="3538443"/>
                  <a:pt x="4291876" y="3311498"/>
                  <a:pt x="4291876" y="3031547"/>
                </a:cubicBezTo>
                <a:lnTo>
                  <a:pt x="4291876" y="506896"/>
                </a:lnTo>
                <a:cubicBezTo>
                  <a:pt x="4291876" y="226946"/>
                  <a:pt x="4518821" y="1"/>
                  <a:pt x="4798772" y="1"/>
                </a:cubicBezTo>
                <a:close/>
                <a:moveTo>
                  <a:pt x="3725803" y="0"/>
                </a:moveTo>
                <a:cubicBezTo>
                  <a:pt x="4005754" y="0"/>
                  <a:pt x="4232699" y="226945"/>
                  <a:pt x="4232699" y="506896"/>
                </a:cubicBezTo>
                <a:cubicBezTo>
                  <a:pt x="4232699" y="1183131"/>
                  <a:pt x="4232699" y="1859367"/>
                  <a:pt x="4232699" y="2535602"/>
                </a:cubicBezTo>
                <a:cubicBezTo>
                  <a:pt x="4232699" y="2815553"/>
                  <a:pt x="4005753" y="3042498"/>
                  <a:pt x="3725802" y="3042498"/>
                </a:cubicBezTo>
                <a:lnTo>
                  <a:pt x="3725803" y="3042497"/>
                </a:lnTo>
                <a:cubicBezTo>
                  <a:pt x="3445852" y="3042497"/>
                  <a:pt x="3218908" y="2815552"/>
                  <a:pt x="3218908" y="2535601"/>
                </a:cubicBezTo>
                <a:lnTo>
                  <a:pt x="3218908" y="506896"/>
                </a:lnTo>
                <a:cubicBezTo>
                  <a:pt x="3218908" y="226945"/>
                  <a:pt x="3445852" y="0"/>
                  <a:pt x="3725803" y="0"/>
                </a:cubicBezTo>
                <a:close/>
                <a:moveTo>
                  <a:pt x="2652835" y="0"/>
                </a:moveTo>
                <a:cubicBezTo>
                  <a:pt x="2932786" y="0"/>
                  <a:pt x="3159731" y="226945"/>
                  <a:pt x="3159731" y="506896"/>
                </a:cubicBezTo>
                <a:cubicBezTo>
                  <a:pt x="3159731" y="1043648"/>
                  <a:pt x="3159730" y="1580398"/>
                  <a:pt x="3159730" y="2117148"/>
                </a:cubicBezTo>
                <a:cubicBezTo>
                  <a:pt x="3159730" y="2397099"/>
                  <a:pt x="2932785" y="2624044"/>
                  <a:pt x="2652834" y="2624044"/>
                </a:cubicBezTo>
                <a:lnTo>
                  <a:pt x="2652835" y="2624043"/>
                </a:lnTo>
                <a:cubicBezTo>
                  <a:pt x="2372884" y="2624043"/>
                  <a:pt x="2145938" y="2397098"/>
                  <a:pt x="2145938" y="2117147"/>
                </a:cubicBezTo>
                <a:lnTo>
                  <a:pt x="2145938" y="506896"/>
                </a:lnTo>
                <a:cubicBezTo>
                  <a:pt x="2145938" y="226945"/>
                  <a:pt x="2372884" y="0"/>
                  <a:pt x="2652835" y="0"/>
                </a:cubicBezTo>
                <a:close/>
                <a:moveTo>
                  <a:pt x="1579865" y="0"/>
                </a:moveTo>
                <a:cubicBezTo>
                  <a:pt x="1859816" y="0"/>
                  <a:pt x="2086761" y="226945"/>
                  <a:pt x="2086761" y="506896"/>
                </a:cubicBezTo>
                <a:cubicBezTo>
                  <a:pt x="2086761" y="867999"/>
                  <a:pt x="2086760" y="1229103"/>
                  <a:pt x="2086760" y="1590206"/>
                </a:cubicBezTo>
                <a:cubicBezTo>
                  <a:pt x="2086760" y="1870157"/>
                  <a:pt x="1859815" y="2097102"/>
                  <a:pt x="1579864" y="2097102"/>
                </a:cubicBezTo>
                <a:lnTo>
                  <a:pt x="1579865" y="2097101"/>
                </a:lnTo>
                <a:cubicBezTo>
                  <a:pt x="1299914" y="2097101"/>
                  <a:pt x="1072969" y="1870156"/>
                  <a:pt x="1072969" y="1590205"/>
                </a:cubicBezTo>
                <a:lnTo>
                  <a:pt x="1072969" y="506896"/>
                </a:lnTo>
                <a:cubicBezTo>
                  <a:pt x="1072969" y="226945"/>
                  <a:pt x="1299914" y="0"/>
                  <a:pt x="1579865" y="0"/>
                </a:cubicBezTo>
                <a:close/>
                <a:moveTo>
                  <a:pt x="506896" y="0"/>
                </a:moveTo>
                <a:cubicBezTo>
                  <a:pt x="786847" y="0"/>
                  <a:pt x="1013792" y="226945"/>
                  <a:pt x="1013792" y="506896"/>
                </a:cubicBezTo>
                <a:cubicBezTo>
                  <a:pt x="1013792" y="692352"/>
                  <a:pt x="1013791" y="877807"/>
                  <a:pt x="1013791" y="1063263"/>
                </a:cubicBezTo>
                <a:cubicBezTo>
                  <a:pt x="1013791" y="1343214"/>
                  <a:pt x="786846" y="1570159"/>
                  <a:pt x="506895" y="1570159"/>
                </a:cubicBezTo>
                <a:lnTo>
                  <a:pt x="506896" y="1570158"/>
                </a:lnTo>
                <a:cubicBezTo>
                  <a:pt x="226945" y="1570158"/>
                  <a:pt x="0" y="1343213"/>
                  <a:pt x="0" y="1063262"/>
                </a:cubicBezTo>
                <a:lnTo>
                  <a:pt x="0" y="506896"/>
                </a:lnTo>
                <a:cubicBezTo>
                  <a:pt x="0" y="226945"/>
                  <a:pt x="226945" y="0"/>
                  <a:pt x="506896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377" name="Прямоугольник 1376"/>
          <p:cNvSpPr/>
          <p:nvPr/>
        </p:nvSpPr>
        <p:spPr>
          <a:xfrm>
            <a:off x="0" y="3240934"/>
            <a:ext cx="610445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ru-RU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О </a:t>
            </a:r>
            <a:r>
              <a:rPr lang="ru-RU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игре</a:t>
            </a:r>
          </a:p>
          <a:p>
            <a:endParaRPr lang="ru-RU" sz="1400" dirty="0">
              <a:solidFill>
                <a:schemeClr val="accent5">
                  <a:lumMod val="20000"/>
                  <a:lumOff val="80000"/>
                </a:schemeClr>
              </a:solidFill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ru-RU" sz="14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Действие </a:t>
            </a:r>
            <a:r>
              <a:rPr lang="ru-RU" sz="1400" dirty="0">
                <a:solidFill>
                  <a:schemeClr val="accent5">
                    <a:lumMod val="20000"/>
                    <a:lumOff val="8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происходит в пост-апокалиптическом мире будущего (~2060 год), </a:t>
            </a:r>
            <a:r>
              <a:rPr lang="ru-RU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где реальность разделена на два слоя: живой и </a:t>
            </a:r>
            <a:r>
              <a:rPr lang="ru-RU" sz="14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мёртвы</a:t>
            </a:r>
            <a:r>
              <a:rPr lang="ru-RU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.</a:t>
            </a:r>
          </a:p>
          <a:p>
            <a:endParaRPr lang="ru-RU" sz="1400" dirty="0">
              <a:solidFill>
                <a:schemeClr val="accent5">
                  <a:lumMod val="40000"/>
                  <a:lumOff val="60000"/>
                </a:schemeClr>
              </a:solidFill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ru-RU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Игрок </a:t>
            </a:r>
            <a:r>
              <a:rPr lang="ru-RU" sz="1400" dirty="0">
                <a:solidFill>
                  <a:schemeClr val="accent5">
                    <a:lumMod val="40000"/>
                    <a:lumOff val="6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управляет котом-аномалией, который существует одновременно в </a:t>
            </a:r>
            <a:r>
              <a:rPr lang="ru-RU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двух состояниях — живом и мёртвом</a:t>
            </a:r>
            <a:r>
              <a:rPr lang="ru-RU" sz="1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.</a:t>
            </a:r>
          </a:p>
          <a:p>
            <a:r>
              <a:rPr lang="ru-RU" sz="1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Переключаясь </a:t>
            </a:r>
            <a:r>
              <a:rPr lang="ru-RU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между мирами, он преодолевает </a:t>
            </a:r>
            <a:endParaRPr lang="ru-RU" sz="1400" dirty="0" smtClean="0">
              <a:solidFill>
                <a:schemeClr val="accent5">
                  <a:lumMod val="60000"/>
                  <a:lumOff val="40000"/>
                </a:schemeClr>
              </a:solidFill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препятствия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решает головоломки и раскрывает тайны разрушенного мира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.</a:t>
            </a:r>
          </a:p>
          <a:p>
            <a:endParaRPr lang="ru-RU" sz="1400" dirty="0">
              <a:solidFill>
                <a:schemeClr val="accent5">
                  <a:lumMod val="75000"/>
                </a:schemeClr>
              </a:solidFill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За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действиями кота наблюдает ИИ-</a:t>
            </a:r>
            <a:r>
              <a:rPr lang="ru-RU" sz="1400" dirty="0" err="1">
                <a:solidFill>
                  <a:schemeClr val="accent5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дрон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который пытается понять природу его существования.</a:t>
            </a:r>
          </a:p>
        </p:txBody>
      </p:sp>
      <p:pic>
        <p:nvPicPr>
          <p:cNvPr id="1406" name="Рисунок 1405" descr="https://i.pinimg.com/736x/4d/29/9e/4d299ebfdc56fb5a59b7dc6ba7b8d17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" t="29084" r="2166" b="17664"/>
          <a:stretch>
            <a:fillRect/>
          </a:stretch>
        </p:blipFill>
        <p:spPr bwMode="auto">
          <a:xfrm>
            <a:off x="-11828484" y="457200"/>
            <a:ext cx="11712129" cy="6400800"/>
          </a:xfrm>
          <a:custGeom>
            <a:avLst/>
            <a:gdLst>
              <a:gd name="connsiteX0" fmla="*/ 11204481 w 11712129"/>
              <a:gd name="connsiteY0" fmla="*/ 4801277 h 6400800"/>
              <a:gd name="connsiteX1" fmla="*/ 11712129 w 11712129"/>
              <a:gd name="connsiteY1" fmla="*/ 5308925 h 6400800"/>
              <a:gd name="connsiteX2" fmla="*/ 11712129 w 11712129"/>
              <a:gd name="connsiteY2" fmla="*/ 5893152 h 6400800"/>
              <a:gd name="connsiteX3" fmla="*/ 11204481 w 11712129"/>
              <a:gd name="connsiteY3" fmla="*/ 6400800 h 6400800"/>
              <a:gd name="connsiteX4" fmla="*/ 10696833 w 11712129"/>
              <a:gd name="connsiteY4" fmla="*/ 5893152 h 6400800"/>
              <a:gd name="connsiteX5" fmla="*/ 10696833 w 11712129"/>
              <a:gd name="connsiteY5" fmla="*/ 5308925 h 6400800"/>
              <a:gd name="connsiteX6" fmla="*/ 11204481 w 11712129"/>
              <a:gd name="connsiteY6" fmla="*/ 4801277 h 6400800"/>
              <a:gd name="connsiteX7" fmla="*/ 10134798 w 11712129"/>
              <a:gd name="connsiteY7" fmla="*/ 4320014 h 6400800"/>
              <a:gd name="connsiteX8" fmla="*/ 10642446 w 11712129"/>
              <a:gd name="connsiteY8" fmla="*/ 4827662 h 6400800"/>
              <a:gd name="connsiteX9" fmla="*/ 10642446 w 11712129"/>
              <a:gd name="connsiteY9" fmla="*/ 5893152 h 6400800"/>
              <a:gd name="connsiteX10" fmla="*/ 10134798 w 11712129"/>
              <a:gd name="connsiteY10" fmla="*/ 6400800 h 6400800"/>
              <a:gd name="connsiteX11" fmla="*/ 9627150 w 11712129"/>
              <a:gd name="connsiteY11" fmla="*/ 5893152 h 6400800"/>
              <a:gd name="connsiteX12" fmla="*/ 9627150 w 11712129"/>
              <a:gd name="connsiteY12" fmla="*/ 4827662 h 6400800"/>
              <a:gd name="connsiteX13" fmla="*/ 10134798 w 11712129"/>
              <a:gd name="connsiteY13" fmla="*/ 4320014 h 6400800"/>
              <a:gd name="connsiteX14" fmla="*/ 9065114 w 11712129"/>
              <a:gd name="connsiteY14" fmla="*/ 3802656 h 6400800"/>
              <a:gd name="connsiteX15" fmla="*/ 9572763 w 11712129"/>
              <a:gd name="connsiteY15" fmla="*/ 4310304 h 6400800"/>
              <a:gd name="connsiteX16" fmla="*/ 9572763 w 11712129"/>
              <a:gd name="connsiteY16" fmla="*/ 5893152 h 6400800"/>
              <a:gd name="connsiteX17" fmla="*/ 9065114 w 11712129"/>
              <a:gd name="connsiteY17" fmla="*/ 6400800 h 6400800"/>
              <a:gd name="connsiteX18" fmla="*/ 8557467 w 11712129"/>
              <a:gd name="connsiteY18" fmla="*/ 5893152 h 6400800"/>
              <a:gd name="connsiteX19" fmla="*/ 8557467 w 11712129"/>
              <a:gd name="connsiteY19" fmla="*/ 4310304 h 6400800"/>
              <a:gd name="connsiteX20" fmla="*/ 9065114 w 11712129"/>
              <a:gd name="connsiteY20" fmla="*/ 3802656 h 6400800"/>
              <a:gd name="connsiteX21" fmla="*/ 7995431 w 11712129"/>
              <a:gd name="connsiteY21" fmla="*/ 3341017 h 6400800"/>
              <a:gd name="connsiteX22" fmla="*/ 8503079 w 11712129"/>
              <a:gd name="connsiteY22" fmla="*/ 3848665 h 6400800"/>
              <a:gd name="connsiteX23" fmla="*/ 8503079 w 11712129"/>
              <a:gd name="connsiteY23" fmla="*/ 5893152 h 6400800"/>
              <a:gd name="connsiteX24" fmla="*/ 7995431 w 11712129"/>
              <a:gd name="connsiteY24" fmla="*/ 6400800 h 6400800"/>
              <a:gd name="connsiteX25" fmla="*/ 7487784 w 11712129"/>
              <a:gd name="connsiteY25" fmla="*/ 5893152 h 6400800"/>
              <a:gd name="connsiteX26" fmla="*/ 7487784 w 11712129"/>
              <a:gd name="connsiteY26" fmla="*/ 3848665 h 6400800"/>
              <a:gd name="connsiteX27" fmla="*/ 7995431 w 11712129"/>
              <a:gd name="connsiteY27" fmla="*/ 3341017 h 6400800"/>
              <a:gd name="connsiteX28" fmla="*/ 6925749 w 11712129"/>
              <a:gd name="connsiteY28" fmla="*/ 2876225 h 6400800"/>
              <a:gd name="connsiteX29" fmla="*/ 7433397 w 11712129"/>
              <a:gd name="connsiteY29" fmla="*/ 3383873 h 6400800"/>
              <a:gd name="connsiteX30" fmla="*/ 7433397 w 11712129"/>
              <a:gd name="connsiteY30" fmla="*/ 5893152 h 6400800"/>
              <a:gd name="connsiteX31" fmla="*/ 6925749 w 11712129"/>
              <a:gd name="connsiteY31" fmla="*/ 6400800 h 6400800"/>
              <a:gd name="connsiteX32" fmla="*/ 6418101 w 11712129"/>
              <a:gd name="connsiteY32" fmla="*/ 5893152 h 6400800"/>
              <a:gd name="connsiteX33" fmla="*/ 6418101 w 11712129"/>
              <a:gd name="connsiteY33" fmla="*/ 3383873 h 6400800"/>
              <a:gd name="connsiteX34" fmla="*/ 6925749 w 11712129"/>
              <a:gd name="connsiteY34" fmla="*/ 2876225 h 6400800"/>
              <a:gd name="connsiteX35" fmla="*/ 5856066 w 11712129"/>
              <a:gd name="connsiteY35" fmla="*/ 2310740 h 6400800"/>
              <a:gd name="connsiteX36" fmla="*/ 6363714 w 11712129"/>
              <a:gd name="connsiteY36" fmla="*/ 2818388 h 6400800"/>
              <a:gd name="connsiteX37" fmla="*/ 6363714 w 11712129"/>
              <a:gd name="connsiteY37" fmla="*/ 5893151 h 6400800"/>
              <a:gd name="connsiteX38" fmla="*/ 5856066 w 11712129"/>
              <a:gd name="connsiteY38" fmla="*/ 6400799 h 6400800"/>
              <a:gd name="connsiteX39" fmla="*/ 5348418 w 11712129"/>
              <a:gd name="connsiteY39" fmla="*/ 5893151 h 6400800"/>
              <a:gd name="connsiteX40" fmla="*/ 5348418 w 11712129"/>
              <a:gd name="connsiteY40" fmla="*/ 2818388 h 6400800"/>
              <a:gd name="connsiteX41" fmla="*/ 5856066 w 11712129"/>
              <a:gd name="connsiteY41" fmla="*/ 2310740 h 6400800"/>
              <a:gd name="connsiteX42" fmla="*/ 4786383 w 11712129"/>
              <a:gd name="connsiteY42" fmla="*/ 1757288 h 6400800"/>
              <a:gd name="connsiteX43" fmla="*/ 5294031 w 11712129"/>
              <a:gd name="connsiteY43" fmla="*/ 2264936 h 6400800"/>
              <a:gd name="connsiteX44" fmla="*/ 5294031 w 11712129"/>
              <a:gd name="connsiteY44" fmla="*/ 5893151 h 6400800"/>
              <a:gd name="connsiteX45" fmla="*/ 4786383 w 11712129"/>
              <a:gd name="connsiteY45" fmla="*/ 6400799 h 6400800"/>
              <a:gd name="connsiteX46" fmla="*/ 4278735 w 11712129"/>
              <a:gd name="connsiteY46" fmla="*/ 5893151 h 6400800"/>
              <a:gd name="connsiteX47" fmla="*/ 4278735 w 11712129"/>
              <a:gd name="connsiteY47" fmla="*/ 2264936 h 6400800"/>
              <a:gd name="connsiteX48" fmla="*/ 4786383 w 11712129"/>
              <a:gd name="connsiteY48" fmla="*/ 1757288 h 6400800"/>
              <a:gd name="connsiteX49" fmla="*/ 3716700 w 11712129"/>
              <a:gd name="connsiteY49" fmla="*/ 1288056 h 6400800"/>
              <a:gd name="connsiteX50" fmla="*/ 4224348 w 11712129"/>
              <a:gd name="connsiteY50" fmla="*/ 1795704 h 6400800"/>
              <a:gd name="connsiteX51" fmla="*/ 4224348 w 11712129"/>
              <a:gd name="connsiteY51" fmla="*/ 5893151 h 6400800"/>
              <a:gd name="connsiteX52" fmla="*/ 3716700 w 11712129"/>
              <a:gd name="connsiteY52" fmla="*/ 6400799 h 6400800"/>
              <a:gd name="connsiteX53" fmla="*/ 3209052 w 11712129"/>
              <a:gd name="connsiteY53" fmla="*/ 5893151 h 6400800"/>
              <a:gd name="connsiteX54" fmla="*/ 3209052 w 11712129"/>
              <a:gd name="connsiteY54" fmla="*/ 1795704 h 6400800"/>
              <a:gd name="connsiteX55" fmla="*/ 3716700 w 11712129"/>
              <a:gd name="connsiteY55" fmla="*/ 1288056 h 6400800"/>
              <a:gd name="connsiteX56" fmla="*/ 2647017 w 11712129"/>
              <a:gd name="connsiteY56" fmla="*/ 806793 h 6400800"/>
              <a:gd name="connsiteX57" fmla="*/ 3154665 w 11712129"/>
              <a:gd name="connsiteY57" fmla="*/ 1314441 h 6400800"/>
              <a:gd name="connsiteX58" fmla="*/ 3154665 w 11712129"/>
              <a:gd name="connsiteY58" fmla="*/ 5893151 h 6400800"/>
              <a:gd name="connsiteX59" fmla="*/ 2647017 w 11712129"/>
              <a:gd name="connsiteY59" fmla="*/ 6400799 h 6400800"/>
              <a:gd name="connsiteX60" fmla="*/ 2139369 w 11712129"/>
              <a:gd name="connsiteY60" fmla="*/ 5893151 h 6400800"/>
              <a:gd name="connsiteX61" fmla="*/ 2139369 w 11712129"/>
              <a:gd name="connsiteY61" fmla="*/ 1314441 h 6400800"/>
              <a:gd name="connsiteX62" fmla="*/ 2647017 w 11712129"/>
              <a:gd name="connsiteY62" fmla="*/ 806793 h 6400800"/>
              <a:gd name="connsiteX63" fmla="*/ 1577334 w 11712129"/>
              <a:gd name="connsiteY63" fmla="*/ 277404 h 6400800"/>
              <a:gd name="connsiteX64" fmla="*/ 2084982 w 11712129"/>
              <a:gd name="connsiteY64" fmla="*/ 785052 h 6400800"/>
              <a:gd name="connsiteX65" fmla="*/ 2084982 w 11712129"/>
              <a:gd name="connsiteY65" fmla="*/ 5893151 h 6400800"/>
              <a:gd name="connsiteX66" fmla="*/ 1577334 w 11712129"/>
              <a:gd name="connsiteY66" fmla="*/ 6400799 h 6400800"/>
              <a:gd name="connsiteX67" fmla="*/ 1069686 w 11712129"/>
              <a:gd name="connsiteY67" fmla="*/ 5893151 h 6400800"/>
              <a:gd name="connsiteX68" fmla="*/ 1069686 w 11712129"/>
              <a:gd name="connsiteY68" fmla="*/ 785052 h 6400800"/>
              <a:gd name="connsiteX69" fmla="*/ 1577334 w 11712129"/>
              <a:gd name="connsiteY69" fmla="*/ 277404 h 6400800"/>
              <a:gd name="connsiteX70" fmla="*/ 507648 w 11712129"/>
              <a:gd name="connsiteY70" fmla="*/ 0 h 6400800"/>
              <a:gd name="connsiteX71" fmla="*/ 1015296 w 11712129"/>
              <a:gd name="connsiteY71" fmla="*/ 507648 h 6400800"/>
              <a:gd name="connsiteX72" fmla="*/ 1015296 w 11712129"/>
              <a:gd name="connsiteY72" fmla="*/ 5893152 h 6400800"/>
              <a:gd name="connsiteX73" fmla="*/ 507648 w 11712129"/>
              <a:gd name="connsiteY73" fmla="*/ 6400800 h 6400800"/>
              <a:gd name="connsiteX74" fmla="*/ 0 w 11712129"/>
              <a:gd name="connsiteY74" fmla="*/ 5893152 h 6400800"/>
              <a:gd name="connsiteX75" fmla="*/ 0 w 11712129"/>
              <a:gd name="connsiteY75" fmla="*/ 507648 h 6400800"/>
              <a:gd name="connsiteX76" fmla="*/ 507648 w 11712129"/>
              <a:gd name="connsiteY76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1712129" h="6400800">
                <a:moveTo>
                  <a:pt x="11204481" y="4801277"/>
                </a:moveTo>
                <a:cubicBezTo>
                  <a:pt x="11484847" y="4801277"/>
                  <a:pt x="11712129" y="5028559"/>
                  <a:pt x="11712129" y="5308925"/>
                </a:cubicBezTo>
                <a:lnTo>
                  <a:pt x="11712129" y="5893152"/>
                </a:lnTo>
                <a:cubicBezTo>
                  <a:pt x="11712129" y="6173518"/>
                  <a:pt x="11484847" y="6400800"/>
                  <a:pt x="11204481" y="6400800"/>
                </a:cubicBezTo>
                <a:cubicBezTo>
                  <a:pt x="10924115" y="6400800"/>
                  <a:pt x="10696833" y="6173518"/>
                  <a:pt x="10696833" y="5893152"/>
                </a:cubicBezTo>
                <a:lnTo>
                  <a:pt x="10696833" y="5308925"/>
                </a:lnTo>
                <a:cubicBezTo>
                  <a:pt x="10696833" y="5028559"/>
                  <a:pt x="10924115" y="4801277"/>
                  <a:pt x="11204481" y="4801277"/>
                </a:cubicBezTo>
                <a:close/>
                <a:moveTo>
                  <a:pt x="10134798" y="4320014"/>
                </a:moveTo>
                <a:cubicBezTo>
                  <a:pt x="10415164" y="4320014"/>
                  <a:pt x="10642446" y="4547296"/>
                  <a:pt x="10642446" y="4827662"/>
                </a:cubicBezTo>
                <a:lnTo>
                  <a:pt x="10642446" y="5893152"/>
                </a:lnTo>
                <a:cubicBezTo>
                  <a:pt x="10642446" y="6173518"/>
                  <a:pt x="10415164" y="6400800"/>
                  <a:pt x="10134798" y="6400800"/>
                </a:cubicBezTo>
                <a:cubicBezTo>
                  <a:pt x="9854432" y="6400800"/>
                  <a:pt x="9627150" y="6173518"/>
                  <a:pt x="9627150" y="5893152"/>
                </a:cubicBezTo>
                <a:lnTo>
                  <a:pt x="9627150" y="4827662"/>
                </a:lnTo>
                <a:cubicBezTo>
                  <a:pt x="9627150" y="4547296"/>
                  <a:pt x="9854432" y="4320014"/>
                  <a:pt x="10134798" y="4320014"/>
                </a:cubicBezTo>
                <a:close/>
                <a:moveTo>
                  <a:pt x="9065114" y="3802656"/>
                </a:moveTo>
                <a:cubicBezTo>
                  <a:pt x="9345481" y="3802656"/>
                  <a:pt x="9572763" y="4029938"/>
                  <a:pt x="9572763" y="4310304"/>
                </a:cubicBezTo>
                <a:lnTo>
                  <a:pt x="9572763" y="5893152"/>
                </a:lnTo>
                <a:cubicBezTo>
                  <a:pt x="9572763" y="6173518"/>
                  <a:pt x="9345481" y="6400800"/>
                  <a:pt x="9065114" y="6400800"/>
                </a:cubicBezTo>
                <a:cubicBezTo>
                  <a:pt x="8784749" y="6400800"/>
                  <a:pt x="8557467" y="6173518"/>
                  <a:pt x="8557467" y="5893152"/>
                </a:cubicBezTo>
                <a:lnTo>
                  <a:pt x="8557467" y="4310304"/>
                </a:lnTo>
                <a:cubicBezTo>
                  <a:pt x="8557467" y="4029938"/>
                  <a:pt x="8784749" y="3802656"/>
                  <a:pt x="9065114" y="3802656"/>
                </a:cubicBezTo>
                <a:close/>
                <a:moveTo>
                  <a:pt x="7995431" y="3341017"/>
                </a:moveTo>
                <a:cubicBezTo>
                  <a:pt x="8275797" y="3341017"/>
                  <a:pt x="8503079" y="3568299"/>
                  <a:pt x="8503079" y="3848665"/>
                </a:cubicBezTo>
                <a:lnTo>
                  <a:pt x="8503079" y="5893152"/>
                </a:lnTo>
                <a:cubicBezTo>
                  <a:pt x="8503079" y="6173518"/>
                  <a:pt x="8275797" y="6400800"/>
                  <a:pt x="7995431" y="6400800"/>
                </a:cubicBezTo>
                <a:cubicBezTo>
                  <a:pt x="7715066" y="6400800"/>
                  <a:pt x="7487784" y="6173518"/>
                  <a:pt x="7487784" y="5893152"/>
                </a:cubicBezTo>
                <a:lnTo>
                  <a:pt x="7487784" y="3848665"/>
                </a:lnTo>
                <a:cubicBezTo>
                  <a:pt x="7487784" y="3568299"/>
                  <a:pt x="7715066" y="3341017"/>
                  <a:pt x="7995431" y="3341017"/>
                </a:cubicBezTo>
                <a:close/>
                <a:moveTo>
                  <a:pt x="6925749" y="2876225"/>
                </a:moveTo>
                <a:cubicBezTo>
                  <a:pt x="7206115" y="2876225"/>
                  <a:pt x="7433397" y="3103507"/>
                  <a:pt x="7433397" y="3383873"/>
                </a:cubicBezTo>
                <a:lnTo>
                  <a:pt x="7433397" y="5893152"/>
                </a:lnTo>
                <a:cubicBezTo>
                  <a:pt x="7433397" y="6173518"/>
                  <a:pt x="7206115" y="6400800"/>
                  <a:pt x="6925749" y="6400800"/>
                </a:cubicBezTo>
                <a:cubicBezTo>
                  <a:pt x="6645383" y="6400800"/>
                  <a:pt x="6418101" y="6173518"/>
                  <a:pt x="6418101" y="5893152"/>
                </a:cubicBezTo>
                <a:lnTo>
                  <a:pt x="6418101" y="3383873"/>
                </a:lnTo>
                <a:cubicBezTo>
                  <a:pt x="6418101" y="3103507"/>
                  <a:pt x="6645383" y="2876225"/>
                  <a:pt x="6925749" y="2876225"/>
                </a:cubicBezTo>
                <a:close/>
                <a:moveTo>
                  <a:pt x="5856066" y="2310740"/>
                </a:moveTo>
                <a:cubicBezTo>
                  <a:pt x="6136432" y="2310740"/>
                  <a:pt x="6363714" y="2538022"/>
                  <a:pt x="6363714" y="2818388"/>
                </a:cubicBezTo>
                <a:lnTo>
                  <a:pt x="6363714" y="5893151"/>
                </a:lnTo>
                <a:cubicBezTo>
                  <a:pt x="6363714" y="6173517"/>
                  <a:pt x="6136432" y="6400799"/>
                  <a:pt x="5856066" y="6400799"/>
                </a:cubicBezTo>
                <a:cubicBezTo>
                  <a:pt x="5575700" y="6400799"/>
                  <a:pt x="5348418" y="6173517"/>
                  <a:pt x="5348418" y="5893151"/>
                </a:cubicBezTo>
                <a:lnTo>
                  <a:pt x="5348418" y="2818388"/>
                </a:lnTo>
                <a:cubicBezTo>
                  <a:pt x="5348418" y="2538022"/>
                  <a:pt x="5575700" y="2310740"/>
                  <a:pt x="5856066" y="2310740"/>
                </a:cubicBezTo>
                <a:close/>
                <a:moveTo>
                  <a:pt x="4786383" y="1757288"/>
                </a:moveTo>
                <a:cubicBezTo>
                  <a:pt x="5066749" y="1757288"/>
                  <a:pt x="5294031" y="1984570"/>
                  <a:pt x="5294031" y="2264936"/>
                </a:cubicBezTo>
                <a:lnTo>
                  <a:pt x="5294031" y="5893151"/>
                </a:lnTo>
                <a:cubicBezTo>
                  <a:pt x="5294031" y="6173517"/>
                  <a:pt x="5066749" y="6400799"/>
                  <a:pt x="4786383" y="6400799"/>
                </a:cubicBezTo>
                <a:cubicBezTo>
                  <a:pt x="4506017" y="6400799"/>
                  <a:pt x="4278735" y="6173517"/>
                  <a:pt x="4278735" y="5893151"/>
                </a:cubicBezTo>
                <a:lnTo>
                  <a:pt x="4278735" y="2264936"/>
                </a:lnTo>
                <a:cubicBezTo>
                  <a:pt x="4278735" y="1984570"/>
                  <a:pt x="4506017" y="1757288"/>
                  <a:pt x="4786383" y="1757288"/>
                </a:cubicBezTo>
                <a:close/>
                <a:moveTo>
                  <a:pt x="3716700" y="1288056"/>
                </a:moveTo>
                <a:cubicBezTo>
                  <a:pt x="3997066" y="1288056"/>
                  <a:pt x="4224348" y="1515338"/>
                  <a:pt x="4224348" y="1795704"/>
                </a:cubicBezTo>
                <a:lnTo>
                  <a:pt x="4224348" y="5893151"/>
                </a:lnTo>
                <a:cubicBezTo>
                  <a:pt x="4224348" y="6173517"/>
                  <a:pt x="3997066" y="6400799"/>
                  <a:pt x="3716700" y="6400799"/>
                </a:cubicBezTo>
                <a:cubicBezTo>
                  <a:pt x="3436334" y="6400799"/>
                  <a:pt x="3209052" y="6173517"/>
                  <a:pt x="3209052" y="5893151"/>
                </a:cubicBezTo>
                <a:lnTo>
                  <a:pt x="3209052" y="1795704"/>
                </a:lnTo>
                <a:cubicBezTo>
                  <a:pt x="3209052" y="1515338"/>
                  <a:pt x="3436334" y="1288056"/>
                  <a:pt x="3716700" y="1288056"/>
                </a:cubicBezTo>
                <a:close/>
                <a:moveTo>
                  <a:pt x="2647017" y="806793"/>
                </a:moveTo>
                <a:cubicBezTo>
                  <a:pt x="2927383" y="806793"/>
                  <a:pt x="3154665" y="1034075"/>
                  <a:pt x="3154665" y="1314441"/>
                </a:cubicBezTo>
                <a:lnTo>
                  <a:pt x="3154665" y="5893151"/>
                </a:lnTo>
                <a:cubicBezTo>
                  <a:pt x="3154665" y="6173517"/>
                  <a:pt x="2927383" y="6400799"/>
                  <a:pt x="2647017" y="6400799"/>
                </a:cubicBezTo>
                <a:cubicBezTo>
                  <a:pt x="2366651" y="6400799"/>
                  <a:pt x="2139369" y="6173517"/>
                  <a:pt x="2139369" y="5893151"/>
                </a:cubicBezTo>
                <a:lnTo>
                  <a:pt x="2139369" y="1314441"/>
                </a:lnTo>
                <a:cubicBezTo>
                  <a:pt x="2139369" y="1034075"/>
                  <a:pt x="2366651" y="806793"/>
                  <a:pt x="2647017" y="806793"/>
                </a:cubicBezTo>
                <a:close/>
                <a:moveTo>
                  <a:pt x="1577334" y="277404"/>
                </a:moveTo>
                <a:cubicBezTo>
                  <a:pt x="1857700" y="277404"/>
                  <a:pt x="2084982" y="504686"/>
                  <a:pt x="2084982" y="785052"/>
                </a:cubicBezTo>
                <a:lnTo>
                  <a:pt x="2084982" y="5893151"/>
                </a:lnTo>
                <a:cubicBezTo>
                  <a:pt x="2084982" y="6173517"/>
                  <a:pt x="1857700" y="6400799"/>
                  <a:pt x="1577334" y="6400799"/>
                </a:cubicBezTo>
                <a:cubicBezTo>
                  <a:pt x="1296968" y="6400799"/>
                  <a:pt x="1069686" y="6173517"/>
                  <a:pt x="1069686" y="5893151"/>
                </a:cubicBezTo>
                <a:lnTo>
                  <a:pt x="1069686" y="785052"/>
                </a:lnTo>
                <a:cubicBezTo>
                  <a:pt x="1069686" y="504686"/>
                  <a:pt x="1296968" y="277404"/>
                  <a:pt x="1577334" y="277404"/>
                </a:cubicBezTo>
                <a:close/>
                <a:moveTo>
                  <a:pt x="507648" y="0"/>
                </a:moveTo>
                <a:cubicBezTo>
                  <a:pt x="788014" y="0"/>
                  <a:pt x="1015296" y="227282"/>
                  <a:pt x="1015296" y="507648"/>
                </a:cubicBezTo>
                <a:lnTo>
                  <a:pt x="1015296" y="5893152"/>
                </a:lnTo>
                <a:cubicBezTo>
                  <a:pt x="1015296" y="6173518"/>
                  <a:pt x="788014" y="6400800"/>
                  <a:pt x="507648" y="6400800"/>
                </a:cubicBezTo>
                <a:cubicBezTo>
                  <a:pt x="227282" y="6400800"/>
                  <a:pt x="0" y="6173518"/>
                  <a:pt x="0" y="5893152"/>
                </a:cubicBezTo>
                <a:lnTo>
                  <a:pt x="0" y="507648"/>
                </a:lnTo>
                <a:cubicBezTo>
                  <a:pt x="0" y="227282"/>
                  <a:pt x="227282" y="0"/>
                  <a:pt x="507648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704975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81481E-6 L 1.23685 -0.61135 " pathEditMode="relative" rAng="0" ptsTypes="AA">
                                      <p:cBhvr>
                                        <p:cTn id="6" dur="3500" fill="hold"/>
                                        <p:tgtEl>
                                          <p:spTgt spid="1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836" y="-305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7 -3.7037E-6 L -0.00456 0.5717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285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54167E-6 -3.33333E-6 L 0.99049 -0.041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922" y="-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chemeClr val="tx1"/>
            </a:gs>
            <a:gs pos="89000">
              <a:schemeClr val="accent6">
                <a:lumMod val="50000"/>
                <a:alpha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56811" y="0"/>
            <a:ext cx="883518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err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Геймплей</a:t>
            </a:r>
            <a:r>
              <a:rPr lang="ru-RU" sz="1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</a:p>
          <a:p>
            <a:pPr algn="r"/>
            <a:r>
              <a:rPr lang="ru-RU" sz="1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Игрок </a:t>
            </a:r>
            <a:r>
              <a:rPr lang="ru-RU" sz="1600" dirty="0">
                <a:solidFill>
                  <a:schemeClr val="accent5">
                    <a:lumMod val="20000"/>
                    <a:lumOff val="8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исследует разрушенный мир в формате 2D </a:t>
            </a:r>
            <a:r>
              <a:rPr lang="ru-RU" sz="1600" dirty="0" err="1">
                <a:solidFill>
                  <a:schemeClr val="accent5">
                    <a:lumMod val="20000"/>
                    <a:lumOff val="8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платформера</a:t>
            </a:r>
            <a:r>
              <a:rPr lang="ru-RU" sz="1600" dirty="0">
                <a:solidFill>
                  <a:schemeClr val="accent5">
                    <a:lumMod val="20000"/>
                    <a:lumOff val="8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ru-RU" sz="1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преодолевая</a:t>
            </a:r>
          </a:p>
          <a:p>
            <a:pPr algn="r"/>
            <a:r>
              <a:rPr lang="ru-RU" sz="1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препятствия</a:t>
            </a:r>
            <a:r>
              <a:rPr lang="ru-RU" sz="1600" dirty="0">
                <a:solidFill>
                  <a:schemeClr val="accent5">
                    <a:lumMod val="20000"/>
                    <a:lumOff val="8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, избегая мутантов и решая головоломки</a:t>
            </a:r>
            <a:r>
              <a:rPr lang="ru-RU" sz="1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.</a:t>
            </a:r>
          </a:p>
          <a:p>
            <a:pPr algn="r"/>
            <a:endParaRPr lang="ru-RU" sz="1600" dirty="0">
              <a:solidFill>
                <a:schemeClr val="accent5">
                  <a:lumMod val="20000"/>
                  <a:lumOff val="80000"/>
                </a:schemeClr>
              </a:solidFill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algn="r"/>
            <a:r>
              <a:rPr lang="ru-RU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Главная </a:t>
            </a:r>
            <a:r>
              <a:rPr lang="ru-RU" sz="1600" dirty="0">
                <a:solidFill>
                  <a:schemeClr val="accent5">
                    <a:lumMod val="40000"/>
                    <a:lumOff val="6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механика игры — переключение между живым и мёртвым миром. В разных состояниях меняется окружение: появляются скрытые пути, исчезают платформы и открываются новые возможности для прохождения</a:t>
            </a:r>
            <a:r>
              <a:rPr lang="ru-RU" sz="16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.</a:t>
            </a:r>
          </a:p>
          <a:p>
            <a:pPr algn="r"/>
            <a:endParaRPr lang="ru-RU" sz="1600" dirty="0">
              <a:solidFill>
                <a:schemeClr val="accent5">
                  <a:lumMod val="20000"/>
                  <a:lumOff val="80000"/>
                </a:schemeClr>
              </a:solidFill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algn="r"/>
            <a:r>
              <a:rPr lang="ru-RU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Игру </a:t>
            </a:r>
            <a:r>
              <a:rPr lang="ru-RU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можно пройти, вообще не используя </a:t>
            </a:r>
            <a:endParaRPr lang="ru-RU" sz="1600" dirty="0" smtClean="0">
              <a:solidFill>
                <a:schemeClr val="accent5">
                  <a:lumMod val="60000"/>
                  <a:lumOff val="40000"/>
                </a:schemeClr>
              </a:solidFill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algn="r"/>
            <a:r>
              <a:rPr lang="ru-RU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мёртвый </a:t>
            </a:r>
            <a:r>
              <a:rPr lang="ru-RU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мир, однако это </a:t>
            </a:r>
            <a:r>
              <a:rPr lang="ru-RU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значительно </a:t>
            </a:r>
          </a:p>
          <a:p>
            <a:pPr algn="r"/>
            <a:r>
              <a:rPr lang="ru-RU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усложняет прохождение </a:t>
            </a:r>
            <a:r>
              <a:rPr lang="ru-RU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и превращает </a:t>
            </a:r>
            <a:endParaRPr lang="ru-RU" sz="1600" dirty="0" smtClean="0">
              <a:solidFill>
                <a:schemeClr val="accent5">
                  <a:lumMod val="60000"/>
                  <a:lumOff val="40000"/>
                </a:schemeClr>
              </a:solidFill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algn="r"/>
            <a:r>
              <a:rPr lang="ru-RU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игру </a:t>
            </a:r>
            <a:r>
              <a:rPr lang="ru-RU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в </a:t>
            </a:r>
            <a:r>
              <a:rPr lang="ru-RU" sz="1600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хардкорный</a:t>
            </a:r>
            <a:r>
              <a:rPr lang="ru-RU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ru-RU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режим</a:t>
            </a:r>
            <a:r>
              <a:rPr lang="ru-RU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.</a:t>
            </a:r>
          </a:p>
          <a:p>
            <a:pPr algn="r"/>
            <a:endParaRPr lang="ru-RU" sz="1600" dirty="0">
              <a:solidFill>
                <a:schemeClr val="accent5">
                  <a:lumMod val="20000"/>
                  <a:lumOff val="80000"/>
                </a:schemeClr>
              </a:solidFill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algn="r"/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Во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время путешествия игрок </a:t>
            </a: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Постепенно</a:t>
            </a:r>
          </a:p>
          <a:p>
            <a:pPr algn="r"/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раскрывает тайны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мира и </a:t>
            </a:r>
            <a:endParaRPr lang="ru-RU" sz="1600" dirty="0" smtClean="0">
              <a:solidFill>
                <a:schemeClr val="accent5">
                  <a:lumMod val="75000"/>
                </a:schemeClr>
              </a:solidFill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algn="r"/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пытается найти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пропавшего </a:t>
            </a:r>
            <a:endParaRPr lang="ru-RU" sz="1600" dirty="0" smtClean="0">
              <a:solidFill>
                <a:schemeClr val="accent5">
                  <a:lumMod val="75000"/>
                </a:schemeClr>
              </a:solidFill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pPr algn="r"/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хозяина </a:t>
            </a:r>
            <a:r>
              <a:rPr lang="ru-RU" sz="1600" dirty="0">
                <a:solidFill>
                  <a:schemeClr val="accent5">
                    <a:lumMod val="75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кота.</a:t>
            </a:r>
          </a:p>
        </p:txBody>
      </p:sp>
      <p:pic>
        <p:nvPicPr>
          <p:cNvPr id="45" name="Рисунок 44" descr="https://i.pinimg.com/736x/4d/29/9e/4d299ebfdc56fb5a59b7dc6ba7b8d17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" t="29084" r="2166" b="17664"/>
          <a:stretch>
            <a:fillRect/>
          </a:stretch>
        </p:blipFill>
        <p:spPr bwMode="auto">
          <a:xfrm>
            <a:off x="239935" y="200891"/>
            <a:ext cx="11712129" cy="6400800"/>
          </a:xfrm>
          <a:custGeom>
            <a:avLst/>
            <a:gdLst>
              <a:gd name="connsiteX0" fmla="*/ 11204481 w 11712129"/>
              <a:gd name="connsiteY0" fmla="*/ 4801277 h 6400800"/>
              <a:gd name="connsiteX1" fmla="*/ 11712129 w 11712129"/>
              <a:gd name="connsiteY1" fmla="*/ 5308925 h 6400800"/>
              <a:gd name="connsiteX2" fmla="*/ 11712129 w 11712129"/>
              <a:gd name="connsiteY2" fmla="*/ 5893152 h 6400800"/>
              <a:gd name="connsiteX3" fmla="*/ 11204481 w 11712129"/>
              <a:gd name="connsiteY3" fmla="*/ 6400800 h 6400800"/>
              <a:gd name="connsiteX4" fmla="*/ 10696833 w 11712129"/>
              <a:gd name="connsiteY4" fmla="*/ 5893152 h 6400800"/>
              <a:gd name="connsiteX5" fmla="*/ 10696833 w 11712129"/>
              <a:gd name="connsiteY5" fmla="*/ 5308925 h 6400800"/>
              <a:gd name="connsiteX6" fmla="*/ 11204481 w 11712129"/>
              <a:gd name="connsiteY6" fmla="*/ 4801277 h 6400800"/>
              <a:gd name="connsiteX7" fmla="*/ 10134798 w 11712129"/>
              <a:gd name="connsiteY7" fmla="*/ 4320014 h 6400800"/>
              <a:gd name="connsiteX8" fmla="*/ 10642446 w 11712129"/>
              <a:gd name="connsiteY8" fmla="*/ 4827662 h 6400800"/>
              <a:gd name="connsiteX9" fmla="*/ 10642446 w 11712129"/>
              <a:gd name="connsiteY9" fmla="*/ 5893152 h 6400800"/>
              <a:gd name="connsiteX10" fmla="*/ 10134798 w 11712129"/>
              <a:gd name="connsiteY10" fmla="*/ 6400800 h 6400800"/>
              <a:gd name="connsiteX11" fmla="*/ 9627150 w 11712129"/>
              <a:gd name="connsiteY11" fmla="*/ 5893152 h 6400800"/>
              <a:gd name="connsiteX12" fmla="*/ 9627150 w 11712129"/>
              <a:gd name="connsiteY12" fmla="*/ 4827662 h 6400800"/>
              <a:gd name="connsiteX13" fmla="*/ 10134798 w 11712129"/>
              <a:gd name="connsiteY13" fmla="*/ 4320014 h 6400800"/>
              <a:gd name="connsiteX14" fmla="*/ 9065114 w 11712129"/>
              <a:gd name="connsiteY14" fmla="*/ 3802656 h 6400800"/>
              <a:gd name="connsiteX15" fmla="*/ 9572763 w 11712129"/>
              <a:gd name="connsiteY15" fmla="*/ 4310304 h 6400800"/>
              <a:gd name="connsiteX16" fmla="*/ 9572763 w 11712129"/>
              <a:gd name="connsiteY16" fmla="*/ 5893152 h 6400800"/>
              <a:gd name="connsiteX17" fmla="*/ 9065114 w 11712129"/>
              <a:gd name="connsiteY17" fmla="*/ 6400800 h 6400800"/>
              <a:gd name="connsiteX18" fmla="*/ 8557467 w 11712129"/>
              <a:gd name="connsiteY18" fmla="*/ 5893152 h 6400800"/>
              <a:gd name="connsiteX19" fmla="*/ 8557467 w 11712129"/>
              <a:gd name="connsiteY19" fmla="*/ 4310304 h 6400800"/>
              <a:gd name="connsiteX20" fmla="*/ 9065114 w 11712129"/>
              <a:gd name="connsiteY20" fmla="*/ 3802656 h 6400800"/>
              <a:gd name="connsiteX21" fmla="*/ 7995431 w 11712129"/>
              <a:gd name="connsiteY21" fmla="*/ 3341017 h 6400800"/>
              <a:gd name="connsiteX22" fmla="*/ 8503079 w 11712129"/>
              <a:gd name="connsiteY22" fmla="*/ 3848665 h 6400800"/>
              <a:gd name="connsiteX23" fmla="*/ 8503079 w 11712129"/>
              <a:gd name="connsiteY23" fmla="*/ 5893152 h 6400800"/>
              <a:gd name="connsiteX24" fmla="*/ 7995431 w 11712129"/>
              <a:gd name="connsiteY24" fmla="*/ 6400800 h 6400800"/>
              <a:gd name="connsiteX25" fmla="*/ 7487784 w 11712129"/>
              <a:gd name="connsiteY25" fmla="*/ 5893152 h 6400800"/>
              <a:gd name="connsiteX26" fmla="*/ 7487784 w 11712129"/>
              <a:gd name="connsiteY26" fmla="*/ 3848665 h 6400800"/>
              <a:gd name="connsiteX27" fmla="*/ 7995431 w 11712129"/>
              <a:gd name="connsiteY27" fmla="*/ 3341017 h 6400800"/>
              <a:gd name="connsiteX28" fmla="*/ 6925749 w 11712129"/>
              <a:gd name="connsiteY28" fmla="*/ 2876225 h 6400800"/>
              <a:gd name="connsiteX29" fmla="*/ 7433397 w 11712129"/>
              <a:gd name="connsiteY29" fmla="*/ 3383873 h 6400800"/>
              <a:gd name="connsiteX30" fmla="*/ 7433397 w 11712129"/>
              <a:gd name="connsiteY30" fmla="*/ 5893152 h 6400800"/>
              <a:gd name="connsiteX31" fmla="*/ 6925749 w 11712129"/>
              <a:gd name="connsiteY31" fmla="*/ 6400800 h 6400800"/>
              <a:gd name="connsiteX32" fmla="*/ 6418101 w 11712129"/>
              <a:gd name="connsiteY32" fmla="*/ 5893152 h 6400800"/>
              <a:gd name="connsiteX33" fmla="*/ 6418101 w 11712129"/>
              <a:gd name="connsiteY33" fmla="*/ 3383873 h 6400800"/>
              <a:gd name="connsiteX34" fmla="*/ 6925749 w 11712129"/>
              <a:gd name="connsiteY34" fmla="*/ 2876225 h 6400800"/>
              <a:gd name="connsiteX35" fmla="*/ 5856066 w 11712129"/>
              <a:gd name="connsiteY35" fmla="*/ 2310740 h 6400800"/>
              <a:gd name="connsiteX36" fmla="*/ 6363714 w 11712129"/>
              <a:gd name="connsiteY36" fmla="*/ 2818388 h 6400800"/>
              <a:gd name="connsiteX37" fmla="*/ 6363714 w 11712129"/>
              <a:gd name="connsiteY37" fmla="*/ 5893151 h 6400800"/>
              <a:gd name="connsiteX38" fmla="*/ 5856066 w 11712129"/>
              <a:gd name="connsiteY38" fmla="*/ 6400799 h 6400800"/>
              <a:gd name="connsiteX39" fmla="*/ 5348418 w 11712129"/>
              <a:gd name="connsiteY39" fmla="*/ 5893151 h 6400800"/>
              <a:gd name="connsiteX40" fmla="*/ 5348418 w 11712129"/>
              <a:gd name="connsiteY40" fmla="*/ 2818388 h 6400800"/>
              <a:gd name="connsiteX41" fmla="*/ 5856066 w 11712129"/>
              <a:gd name="connsiteY41" fmla="*/ 2310740 h 6400800"/>
              <a:gd name="connsiteX42" fmla="*/ 4786383 w 11712129"/>
              <a:gd name="connsiteY42" fmla="*/ 1757288 h 6400800"/>
              <a:gd name="connsiteX43" fmla="*/ 5294031 w 11712129"/>
              <a:gd name="connsiteY43" fmla="*/ 2264936 h 6400800"/>
              <a:gd name="connsiteX44" fmla="*/ 5294031 w 11712129"/>
              <a:gd name="connsiteY44" fmla="*/ 5893151 h 6400800"/>
              <a:gd name="connsiteX45" fmla="*/ 4786383 w 11712129"/>
              <a:gd name="connsiteY45" fmla="*/ 6400799 h 6400800"/>
              <a:gd name="connsiteX46" fmla="*/ 4278735 w 11712129"/>
              <a:gd name="connsiteY46" fmla="*/ 5893151 h 6400800"/>
              <a:gd name="connsiteX47" fmla="*/ 4278735 w 11712129"/>
              <a:gd name="connsiteY47" fmla="*/ 2264936 h 6400800"/>
              <a:gd name="connsiteX48" fmla="*/ 4786383 w 11712129"/>
              <a:gd name="connsiteY48" fmla="*/ 1757288 h 6400800"/>
              <a:gd name="connsiteX49" fmla="*/ 3716700 w 11712129"/>
              <a:gd name="connsiteY49" fmla="*/ 1288056 h 6400800"/>
              <a:gd name="connsiteX50" fmla="*/ 4224348 w 11712129"/>
              <a:gd name="connsiteY50" fmla="*/ 1795704 h 6400800"/>
              <a:gd name="connsiteX51" fmla="*/ 4224348 w 11712129"/>
              <a:gd name="connsiteY51" fmla="*/ 5893151 h 6400800"/>
              <a:gd name="connsiteX52" fmla="*/ 3716700 w 11712129"/>
              <a:gd name="connsiteY52" fmla="*/ 6400799 h 6400800"/>
              <a:gd name="connsiteX53" fmla="*/ 3209052 w 11712129"/>
              <a:gd name="connsiteY53" fmla="*/ 5893151 h 6400800"/>
              <a:gd name="connsiteX54" fmla="*/ 3209052 w 11712129"/>
              <a:gd name="connsiteY54" fmla="*/ 1795704 h 6400800"/>
              <a:gd name="connsiteX55" fmla="*/ 3716700 w 11712129"/>
              <a:gd name="connsiteY55" fmla="*/ 1288056 h 6400800"/>
              <a:gd name="connsiteX56" fmla="*/ 2647017 w 11712129"/>
              <a:gd name="connsiteY56" fmla="*/ 806793 h 6400800"/>
              <a:gd name="connsiteX57" fmla="*/ 3154665 w 11712129"/>
              <a:gd name="connsiteY57" fmla="*/ 1314441 h 6400800"/>
              <a:gd name="connsiteX58" fmla="*/ 3154665 w 11712129"/>
              <a:gd name="connsiteY58" fmla="*/ 5893151 h 6400800"/>
              <a:gd name="connsiteX59" fmla="*/ 2647017 w 11712129"/>
              <a:gd name="connsiteY59" fmla="*/ 6400799 h 6400800"/>
              <a:gd name="connsiteX60" fmla="*/ 2139369 w 11712129"/>
              <a:gd name="connsiteY60" fmla="*/ 5893151 h 6400800"/>
              <a:gd name="connsiteX61" fmla="*/ 2139369 w 11712129"/>
              <a:gd name="connsiteY61" fmla="*/ 1314441 h 6400800"/>
              <a:gd name="connsiteX62" fmla="*/ 2647017 w 11712129"/>
              <a:gd name="connsiteY62" fmla="*/ 806793 h 6400800"/>
              <a:gd name="connsiteX63" fmla="*/ 1577334 w 11712129"/>
              <a:gd name="connsiteY63" fmla="*/ 277404 h 6400800"/>
              <a:gd name="connsiteX64" fmla="*/ 2084982 w 11712129"/>
              <a:gd name="connsiteY64" fmla="*/ 785052 h 6400800"/>
              <a:gd name="connsiteX65" fmla="*/ 2084982 w 11712129"/>
              <a:gd name="connsiteY65" fmla="*/ 5893151 h 6400800"/>
              <a:gd name="connsiteX66" fmla="*/ 1577334 w 11712129"/>
              <a:gd name="connsiteY66" fmla="*/ 6400799 h 6400800"/>
              <a:gd name="connsiteX67" fmla="*/ 1069686 w 11712129"/>
              <a:gd name="connsiteY67" fmla="*/ 5893151 h 6400800"/>
              <a:gd name="connsiteX68" fmla="*/ 1069686 w 11712129"/>
              <a:gd name="connsiteY68" fmla="*/ 785052 h 6400800"/>
              <a:gd name="connsiteX69" fmla="*/ 1577334 w 11712129"/>
              <a:gd name="connsiteY69" fmla="*/ 277404 h 6400800"/>
              <a:gd name="connsiteX70" fmla="*/ 507648 w 11712129"/>
              <a:gd name="connsiteY70" fmla="*/ 0 h 6400800"/>
              <a:gd name="connsiteX71" fmla="*/ 1015296 w 11712129"/>
              <a:gd name="connsiteY71" fmla="*/ 507648 h 6400800"/>
              <a:gd name="connsiteX72" fmla="*/ 1015296 w 11712129"/>
              <a:gd name="connsiteY72" fmla="*/ 5893152 h 6400800"/>
              <a:gd name="connsiteX73" fmla="*/ 507648 w 11712129"/>
              <a:gd name="connsiteY73" fmla="*/ 6400800 h 6400800"/>
              <a:gd name="connsiteX74" fmla="*/ 0 w 11712129"/>
              <a:gd name="connsiteY74" fmla="*/ 5893152 h 6400800"/>
              <a:gd name="connsiteX75" fmla="*/ 0 w 11712129"/>
              <a:gd name="connsiteY75" fmla="*/ 507648 h 6400800"/>
              <a:gd name="connsiteX76" fmla="*/ 507648 w 11712129"/>
              <a:gd name="connsiteY76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1712129" h="6400800">
                <a:moveTo>
                  <a:pt x="11204481" y="4801277"/>
                </a:moveTo>
                <a:cubicBezTo>
                  <a:pt x="11484847" y="4801277"/>
                  <a:pt x="11712129" y="5028559"/>
                  <a:pt x="11712129" y="5308925"/>
                </a:cubicBezTo>
                <a:lnTo>
                  <a:pt x="11712129" y="5893152"/>
                </a:lnTo>
                <a:cubicBezTo>
                  <a:pt x="11712129" y="6173518"/>
                  <a:pt x="11484847" y="6400800"/>
                  <a:pt x="11204481" y="6400800"/>
                </a:cubicBezTo>
                <a:cubicBezTo>
                  <a:pt x="10924115" y="6400800"/>
                  <a:pt x="10696833" y="6173518"/>
                  <a:pt x="10696833" y="5893152"/>
                </a:cubicBezTo>
                <a:lnTo>
                  <a:pt x="10696833" y="5308925"/>
                </a:lnTo>
                <a:cubicBezTo>
                  <a:pt x="10696833" y="5028559"/>
                  <a:pt x="10924115" y="4801277"/>
                  <a:pt x="11204481" y="4801277"/>
                </a:cubicBezTo>
                <a:close/>
                <a:moveTo>
                  <a:pt x="10134798" y="4320014"/>
                </a:moveTo>
                <a:cubicBezTo>
                  <a:pt x="10415164" y="4320014"/>
                  <a:pt x="10642446" y="4547296"/>
                  <a:pt x="10642446" y="4827662"/>
                </a:cubicBezTo>
                <a:lnTo>
                  <a:pt x="10642446" y="5893152"/>
                </a:lnTo>
                <a:cubicBezTo>
                  <a:pt x="10642446" y="6173518"/>
                  <a:pt x="10415164" y="6400800"/>
                  <a:pt x="10134798" y="6400800"/>
                </a:cubicBezTo>
                <a:cubicBezTo>
                  <a:pt x="9854432" y="6400800"/>
                  <a:pt x="9627150" y="6173518"/>
                  <a:pt x="9627150" y="5893152"/>
                </a:cubicBezTo>
                <a:lnTo>
                  <a:pt x="9627150" y="4827662"/>
                </a:lnTo>
                <a:cubicBezTo>
                  <a:pt x="9627150" y="4547296"/>
                  <a:pt x="9854432" y="4320014"/>
                  <a:pt x="10134798" y="4320014"/>
                </a:cubicBezTo>
                <a:close/>
                <a:moveTo>
                  <a:pt x="9065114" y="3802656"/>
                </a:moveTo>
                <a:cubicBezTo>
                  <a:pt x="9345481" y="3802656"/>
                  <a:pt x="9572763" y="4029938"/>
                  <a:pt x="9572763" y="4310304"/>
                </a:cubicBezTo>
                <a:lnTo>
                  <a:pt x="9572763" y="5893152"/>
                </a:lnTo>
                <a:cubicBezTo>
                  <a:pt x="9572763" y="6173518"/>
                  <a:pt x="9345481" y="6400800"/>
                  <a:pt x="9065114" y="6400800"/>
                </a:cubicBezTo>
                <a:cubicBezTo>
                  <a:pt x="8784749" y="6400800"/>
                  <a:pt x="8557467" y="6173518"/>
                  <a:pt x="8557467" y="5893152"/>
                </a:cubicBezTo>
                <a:lnTo>
                  <a:pt x="8557467" y="4310304"/>
                </a:lnTo>
                <a:cubicBezTo>
                  <a:pt x="8557467" y="4029938"/>
                  <a:pt x="8784749" y="3802656"/>
                  <a:pt x="9065114" y="3802656"/>
                </a:cubicBezTo>
                <a:close/>
                <a:moveTo>
                  <a:pt x="7995431" y="3341017"/>
                </a:moveTo>
                <a:cubicBezTo>
                  <a:pt x="8275797" y="3341017"/>
                  <a:pt x="8503079" y="3568299"/>
                  <a:pt x="8503079" y="3848665"/>
                </a:cubicBezTo>
                <a:lnTo>
                  <a:pt x="8503079" y="5893152"/>
                </a:lnTo>
                <a:cubicBezTo>
                  <a:pt x="8503079" y="6173518"/>
                  <a:pt x="8275797" y="6400800"/>
                  <a:pt x="7995431" y="6400800"/>
                </a:cubicBezTo>
                <a:cubicBezTo>
                  <a:pt x="7715066" y="6400800"/>
                  <a:pt x="7487784" y="6173518"/>
                  <a:pt x="7487784" y="5893152"/>
                </a:cubicBezTo>
                <a:lnTo>
                  <a:pt x="7487784" y="3848665"/>
                </a:lnTo>
                <a:cubicBezTo>
                  <a:pt x="7487784" y="3568299"/>
                  <a:pt x="7715066" y="3341017"/>
                  <a:pt x="7995431" y="3341017"/>
                </a:cubicBezTo>
                <a:close/>
                <a:moveTo>
                  <a:pt x="6925749" y="2876225"/>
                </a:moveTo>
                <a:cubicBezTo>
                  <a:pt x="7206115" y="2876225"/>
                  <a:pt x="7433397" y="3103507"/>
                  <a:pt x="7433397" y="3383873"/>
                </a:cubicBezTo>
                <a:lnTo>
                  <a:pt x="7433397" y="5893152"/>
                </a:lnTo>
                <a:cubicBezTo>
                  <a:pt x="7433397" y="6173518"/>
                  <a:pt x="7206115" y="6400800"/>
                  <a:pt x="6925749" y="6400800"/>
                </a:cubicBezTo>
                <a:cubicBezTo>
                  <a:pt x="6645383" y="6400800"/>
                  <a:pt x="6418101" y="6173518"/>
                  <a:pt x="6418101" y="5893152"/>
                </a:cubicBezTo>
                <a:lnTo>
                  <a:pt x="6418101" y="3383873"/>
                </a:lnTo>
                <a:cubicBezTo>
                  <a:pt x="6418101" y="3103507"/>
                  <a:pt x="6645383" y="2876225"/>
                  <a:pt x="6925749" y="2876225"/>
                </a:cubicBezTo>
                <a:close/>
                <a:moveTo>
                  <a:pt x="5856066" y="2310740"/>
                </a:moveTo>
                <a:cubicBezTo>
                  <a:pt x="6136432" y="2310740"/>
                  <a:pt x="6363714" y="2538022"/>
                  <a:pt x="6363714" y="2818388"/>
                </a:cubicBezTo>
                <a:lnTo>
                  <a:pt x="6363714" y="5893151"/>
                </a:lnTo>
                <a:cubicBezTo>
                  <a:pt x="6363714" y="6173517"/>
                  <a:pt x="6136432" y="6400799"/>
                  <a:pt x="5856066" y="6400799"/>
                </a:cubicBezTo>
                <a:cubicBezTo>
                  <a:pt x="5575700" y="6400799"/>
                  <a:pt x="5348418" y="6173517"/>
                  <a:pt x="5348418" y="5893151"/>
                </a:cubicBezTo>
                <a:lnTo>
                  <a:pt x="5348418" y="2818388"/>
                </a:lnTo>
                <a:cubicBezTo>
                  <a:pt x="5348418" y="2538022"/>
                  <a:pt x="5575700" y="2310740"/>
                  <a:pt x="5856066" y="2310740"/>
                </a:cubicBezTo>
                <a:close/>
                <a:moveTo>
                  <a:pt x="4786383" y="1757288"/>
                </a:moveTo>
                <a:cubicBezTo>
                  <a:pt x="5066749" y="1757288"/>
                  <a:pt x="5294031" y="1984570"/>
                  <a:pt x="5294031" y="2264936"/>
                </a:cubicBezTo>
                <a:lnTo>
                  <a:pt x="5294031" y="5893151"/>
                </a:lnTo>
                <a:cubicBezTo>
                  <a:pt x="5294031" y="6173517"/>
                  <a:pt x="5066749" y="6400799"/>
                  <a:pt x="4786383" y="6400799"/>
                </a:cubicBezTo>
                <a:cubicBezTo>
                  <a:pt x="4506017" y="6400799"/>
                  <a:pt x="4278735" y="6173517"/>
                  <a:pt x="4278735" y="5893151"/>
                </a:cubicBezTo>
                <a:lnTo>
                  <a:pt x="4278735" y="2264936"/>
                </a:lnTo>
                <a:cubicBezTo>
                  <a:pt x="4278735" y="1984570"/>
                  <a:pt x="4506017" y="1757288"/>
                  <a:pt x="4786383" y="1757288"/>
                </a:cubicBezTo>
                <a:close/>
                <a:moveTo>
                  <a:pt x="3716700" y="1288056"/>
                </a:moveTo>
                <a:cubicBezTo>
                  <a:pt x="3997066" y="1288056"/>
                  <a:pt x="4224348" y="1515338"/>
                  <a:pt x="4224348" y="1795704"/>
                </a:cubicBezTo>
                <a:lnTo>
                  <a:pt x="4224348" y="5893151"/>
                </a:lnTo>
                <a:cubicBezTo>
                  <a:pt x="4224348" y="6173517"/>
                  <a:pt x="3997066" y="6400799"/>
                  <a:pt x="3716700" y="6400799"/>
                </a:cubicBezTo>
                <a:cubicBezTo>
                  <a:pt x="3436334" y="6400799"/>
                  <a:pt x="3209052" y="6173517"/>
                  <a:pt x="3209052" y="5893151"/>
                </a:cubicBezTo>
                <a:lnTo>
                  <a:pt x="3209052" y="1795704"/>
                </a:lnTo>
                <a:cubicBezTo>
                  <a:pt x="3209052" y="1515338"/>
                  <a:pt x="3436334" y="1288056"/>
                  <a:pt x="3716700" y="1288056"/>
                </a:cubicBezTo>
                <a:close/>
                <a:moveTo>
                  <a:pt x="2647017" y="806793"/>
                </a:moveTo>
                <a:cubicBezTo>
                  <a:pt x="2927383" y="806793"/>
                  <a:pt x="3154665" y="1034075"/>
                  <a:pt x="3154665" y="1314441"/>
                </a:cubicBezTo>
                <a:lnTo>
                  <a:pt x="3154665" y="5893151"/>
                </a:lnTo>
                <a:cubicBezTo>
                  <a:pt x="3154665" y="6173517"/>
                  <a:pt x="2927383" y="6400799"/>
                  <a:pt x="2647017" y="6400799"/>
                </a:cubicBezTo>
                <a:cubicBezTo>
                  <a:pt x="2366651" y="6400799"/>
                  <a:pt x="2139369" y="6173517"/>
                  <a:pt x="2139369" y="5893151"/>
                </a:cubicBezTo>
                <a:lnTo>
                  <a:pt x="2139369" y="1314441"/>
                </a:lnTo>
                <a:cubicBezTo>
                  <a:pt x="2139369" y="1034075"/>
                  <a:pt x="2366651" y="806793"/>
                  <a:pt x="2647017" y="806793"/>
                </a:cubicBezTo>
                <a:close/>
                <a:moveTo>
                  <a:pt x="1577334" y="277404"/>
                </a:moveTo>
                <a:cubicBezTo>
                  <a:pt x="1857700" y="277404"/>
                  <a:pt x="2084982" y="504686"/>
                  <a:pt x="2084982" y="785052"/>
                </a:cubicBezTo>
                <a:lnTo>
                  <a:pt x="2084982" y="5893151"/>
                </a:lnTo>
                <a:cubicBezTo>
                  <a:pt x="2084982" y="6173517"/>
                  <a:pt x="1857700" y="6400799"/>
                  <a:pt x="1577334" y="6400799"/>
                </a:cubicBezTo>
                <a:cubicBezTo>
                  <a:pt x="1296968" y="6400799"/>
                  <a:pt x="1069686" y="6173517"/>
                  <a:pt x="1069686" y="5893151"/>
                </a:cubicBezTo>
                <a:lnTo>
                  <a:pt x="1069686" y="785052"/>
                </a:lnTo>
                <a:cubicBezTo>
                  <a:pt x="1069686" y="504686"/>
                  <a:pt x="1296968" y="277404"/>
                  <a:pt x="1577334" y="277404"/>
                </a:cubicBezTo>
                <a:close/>
                <a:moveTo>
                  <a:pt x="507648" y="0"/>
                </a:moveTo>
                <a:cubicBezTo>
                  <a:pt x="788014" y="0"/>
                  <a:pt x="1015296" y="227282"/>
                  <a:pt x="1015296" y="507648"/>
                </a:cubicBezTo>
                <a:lnTo>
                  <a:pt x="1015296" y="5893152"/>
                </a:lnTo>
                <a:cubicBezTo>
                  <a:pt x="1015296" y="6173518"/>
                  <a:pt x="788014" y="6400800"/>
                  <a:pt x="507648" y="6400800"/>
                </a:cubicBezTo>
                <a:cubicBezTo>
                  <a:pt x="227282" y="6400800"/>
                  <a:pt x="0" y="6173518"/>
                  <a:pt x="0" y="5893152"/>
                </a:cubicBezTo>
                <a:lnTo>
                  <a:pt x="0" y="507648"/>
                </a:lnTo>
                <a:cubicBezTo>
                  <a:pt x="0" y="227282"/>
                  <a:pt x="227282" y="0"/>
                  <a:pt x="507648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Скругленный прямоугольник 45"/>
          <p:cNvSpPr/>
          <p:nvPr/>
        </p:nvSpPr>
        <p:spPr>
          <a:xfrm>
            <a:off x="0" y="6858000"/>
            <a:ext cx="4003964" cy="6866907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Кот является аномалией, существующей в нестабильном состоянии — одновременно живой и </a:t>
            </a:r>
            <a:r>
              <a:rPr lang="ru-RU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мёртвый.Из</a:t>
            </a:r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-за этой особенности он воспринимает мир иначе и способен взаимодействовать с разными слоями </a:t>
            </a:r>
            <a:r>
              <a:rPr lang="ru-RU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реальности.Его</a:t>
            </a:r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состояние делает его уникальным существом в этом мире, связанным с нарушениями реальности и её </a:t>
            </a:r>
            <a:r>
              <a:rPr lang="ru-RU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искажениями.Во</a:t>
            </a:r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время путешествия кот становится ключевой фигурой, через которую раскрываются тайны мира и причины его разрушения.</a:t>
            </a:r>
          </a:p>
        </p:txBody>
      </p:sp>
      <p:pic>
        <p:nvPicPr>
          <p:cNvPr id="47" name="Picture 16" descr="изображение пина-карусели 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0" y="6853051"/>
            <a:ext cx="6871855" cy="687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438459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-0.01823 0.970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1" y="485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0.00104 -0.6189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3094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4.44444E-6 L -2.70833E-6 -0.9997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706 0.65463 L -0.56588 -0.9951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54" y="-8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chemeClr val="tx1"/>
            </a:gs>
            <a:gs pos="89000">
              <a:schemeClr val="accent6">
                <a:lumMod val="50000"/>
                <a:alpha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4637" y="0"/>
            <a:ext cx="4003964" cy="6866907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Кот является аномалией, существующей в нестабильном состоянии — одновременно живой и </a:t>
            </a:r>
            <a:r>
              <a:rPr lang="ru-RU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мёртвый.Из</a:t>
            </a:r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-за этой особенности он воспринимает мир иначе и способен взаимодействовать с разными слоями </a:t>
            </a:r>
            <a:r>
              <a:rPr lang="ru-RU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реальности.Его</a:t>
            </a:r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состояние делает его уникальным существом в этом мире, связанным с нарушениями реальности и её </a:t>
            </a:r>
            <a:r>
              <a:rPr lang="ru-RU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искажениями.Во</a:t>
            </a:r>
            <a:r>
              <a:rPr lang="ru-RU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время путешествия кот становится ключевой фигурой, через которую раскрываются тайны мира и причины его разрушения.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192000" y="0"/>
            <a:ext cx="4003964" cy="6866907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Мир </a:t>
            </a:r>
            <a:r>
              <a:rPr lang="ru-RU" sz="16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игры</a:t>
            </a:r>
          </a:p>
          <a:p>
            <a:pPr algn="ctr"/>
            <a:r>
              <a:rPr lang="ru-RU" sz="16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В 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2026 году был создан универсальный ИИ для обработки данных, управления системами и помощи в развитии технологий. Он не имел конкретной “экологической” цели — просто выполнял широкий набор </a:t>
            </a:r>
            <a:r>
              <a:rPr lang="ru-RU" sz="16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задач.К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2060 году человечество начало активно использовать этот ИИ для решения глобальных проблем, включая восстановление экологии и управление природными </a:t>
            </a:r>
            <a:r>
              <a:rPr lang="ru-RU" sz="16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процессами.Однако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при масштабном внедрении произошёл критический сбой. ИИ начал неправильно интерпретировать сложные системы мира и вмешиваться в них, изменяя структуру окружающей </a:t>
            </a:r>
            <a:r>
              <a:rPr lang="ru-RU" sz="16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среды.В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результате реальность стала </a:t>
            </a:r>
            <a:r>
              <a:rPr lang="ru-RU" sz="16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нестабильной:появились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зоны, где нарушаются законы </a:t>
            </a:r>
            <a:r>
              <a:rPr lang="ru-RU" sz="16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физикипространство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и объекты начали </a:t>
            </a:r>
            <a:r>
              <a:rPr lang="ru-RU" sz="16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искажатьсявозникли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новые аномальные формы </a:t>
            </a:r>
            <a:r>
              <a:rPr lang="ru-RU" sz="16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жизниСо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временем мир разделился на обычную реальность и мир мёртвых — искажённый слой, где привычные законы больше не работают.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-3706090" y="8907"/>
            <a:ext cx="4003964" cy="6866907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Аномалии </a:t>
            </a:r>
            <a:r>
              <a:rPr lang="ru-RU" sz="1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мира</a:t>
            </a:r>
          </a:p>
          <a:p>
            <a:pPr algn="ctr"/>
            <a:r>
              <a:rPr lang="ru-RU" sz="1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До </a:t>
            </a:r>
            <a:r>
              <a:rPr lang="ru-R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катастрофы человечество создало мощный ИИ, предназначенный для управления технологиями и анализа глобальных систем. Спустя время системе дали новую задачу — помочь восстановить экологию и улучшить состояние окружающей </a:t>
            </a:r>
            <a:r>
              <a:rPr lang="ru-RU" sz="14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среды.Однако</a:t>
            </a:r>
            <a:r>
              <a:rPr lang="ru-R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во время выполнения программы произошёл серьёзный сбой. ИИ начал воспринимать живые организмы как несовершенные формы жизни и попытался “улучшить” их </a:t>
            </a:r>
            <a:r>
              <a:rPr lang="ru-RU" sz="14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по-своему.Система</a:t>
            </a:r>
            <a:r>
              <a:rPr lang="ru-R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стала объединять животных, насекомых, человеческие ткани и механизмы, создавая новые организмы. Так появились аномалии — существа, в которых смешались органика, металл и части старого </a:t>
            </a:r>
            <a:r>
              <a:rPr lang="ru-RU" sz="14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мира.Некоторые</a:t>
            </a:r>
            <a:r>
              <a:rPr lang="ru-R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из них напоминают мутировавших животных, другие выглядят как ошибки природы или сломанные </a:t>
            </a:r>
            <a:r>
              <a:rPr lang="ru-RU" sz="14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эксперименты.После</a:t>
            </a:r>
            <a:r>
              <a:rPr lang="ru-R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катастрофы аномалии распространились по миру и стали частью новой разрушенной экосистемы. Во время путешествия игрок сталкивается с последствиями сбоя ИИ и постепенно раскрывает историю падения мира.</a:t>
            </a:r>
          </a:p>
        </p:txBody>
      </p:sp>
      <p:pic>
        <p:nvPicPr>
          <p:cNvPr id="3088" name="Picture 16" descr="изображение пина-карусели 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145" y="-13856"/>
            <a:ext cx="6871855" cy="687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Пин содержит это изображение: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928" y="8907"/>
            <a:ext cx="6857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93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4.44444E-6 L -0.33295 0.63056 " pathEditMode="relative" rAng="0" ptsTypes="AA">
                                      <p:cBhvr>
                                        <p:cTn id="6" dur="1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54" y="3152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2.59259E-6 L -0.43854 0.00023 " pathEditMode="relative" rAng="0" ptsTypes="AA">
                                      <p:cBhvr>
                                        <p:cTn id="8" dur="11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2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8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0.43698 -0.00046 " pathEditMode="relative" rAng="0" ptsTypes="AA">
                                      <p:cBhvr>
                                        <p:cTn id="16" dur="11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49" y="-2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4.44444E-6 L -0.32786 0.0044 " pathEditMode="relative" rAng="0" ptsTypes="AA">
                                      <p:cBhvr>
                                        <p:cTn id="18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93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chemeClr val="tx1"/>
            </a:gs>
            <a:gs pos="89000">
              <a:schemeClr val="accent6">
                <a:lumMod val="50000"/>
                <a:alpha val="8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0" descr="Пин содержит это изображение: put this as your lockscreen or background on your device and comment the photo 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07"/>
            <a:ext cx="6857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8" descr="Пин содержит это изображение: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61"/>
            <a:ext cx="6857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-4003964" y="-8907"/>
            <a:ext cx="4003964" cy="6866907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Аномалии </a:t>
            </a:r>
            <a:r>
              <a:rPr lang="ru-RU" sz="1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мира</a:t>
            </a:r>
          </a:p>
          <a:p>
            <a:pPr algn="ctr"/>
            <a:r>
              <a:rPr lang="ru-RU" sz="1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ИИ </a:t>
            </a:r>
            <a:r>
              <a:rPr lang="ru-R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начал воспринимать живые организмы как несовершенные формы жизни и попытался “улучшить” их </a:t>
            </a:r>
            <a:r>
              <a:rPr lang="ru-RU" sz="14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по-своему.Система</a:t>
            </a:r>
            <a:r>
              <a:rPr lang="ru-R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стала объединять животных, насекомых, человеческие ткани и механизмы, создавая новые организмы. Так появились аномалии — существа, в которых смешались органика, металл и части старого </a:t>
            </a:r>
            <a:r>
              <a:rPr lang="ru-RU" sz="14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мира.Некоторые</a:t>
            </a:r>
            <a:r>
              <a:rPr lang="ru-R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из них напоминают мутировавших животных, другие выглядят как ошибки природы или сломанные </a:t>
            </a:r>
            <a:r>
              <a:rPr lang="ru-RU" sz="14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эксперименты.После</a:t>
            </a:r>
            <a:r>
              <a:rPr lang="ru-R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катастрофы аномалии распространились по миру и стали частью новой разрушенной экосистемы. Во время путешествия игрок сталкивается с последствиями сбоя ИИ и постепенно раскрывает историю падения мира</a:t>
            </a:r>
            <a:r>
              <a:rPr lang="ru-RU" sz="1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. </a:t>
            </a:r>
            <a:endParaRPr lang="ru-RU" sz="14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188036" y="19050"/>
            <a:ext cx="4003964" cy="6866907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Мир </a:t>
            </a:r>
            <a:r>
              <a:rPr lang="ru-RU" sz="16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игры</a:t>
            </a:r>
          </a:p>
          <a:p>
            <a:pPr algn="ctr"/>
            <a:r>
              <a:rPr lang="ru-RU" sz="16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В 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2026 году был создан универсальный ИИ для обработки данных, управления системами и помощи в развитии технологий. Он не имел конкретной “экологической” цели — просто выполнял широкий набор </a:t>
            </a:r>
            <a:r>
              <a:rPr lang="ru-RU" sz="16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задач.К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2060 году человечество начало активно использовать этот ИИ для решения глобальных проблем, включая восстановление экологии и управление природными </a:t>
            </a:r>
            <a:r>
              <a:rPr lang="ru-RU" sz="16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процессами.Однако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при масштабном внедрении произошёл критический сбой. ИИ начал неправильно интерпретировать сложные системы мира и вмешиваться в них, изменяя структуру окружающей </a:t>
            </a:r>
            <a:r>
              <a:rPr lang="ru-RU" sz="16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среды.В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результате реальность стала </a:t>
            </a:r>
            <a:r>
              <a:rPr lang="ru-RU" sz="16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нестабильной:появились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зоны, где нарушаются законы </a:t>
            </a:r>
            <a:r>
              <a:rPr lang="ru-RU" sz="16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физикипространство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и объекты начали </a:t>
            </a:r>
            <a:r>
              <a:rPr lang="ru-RU" sz="16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искажатьсявозникли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новые аномальные формы </a:t>
            </a:r>
            <a:r>
              <a:rPr lang="ru-RU" sz="16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жизниСо</a:t>
            </a:r>
            <a:r>
              <a:rPr lang="ru-RU" sz="1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временем мир разделился на обычную реальность и мир мёртвых — искажённый слой, где привычные законы больше не работают.</a:t>
            </a:r>
          </a:p>
        </p:txBody>
      </p:sp>
    </p:spTree>
    <p:extLst>
      <p:ext uri="{BB962C8B-B14F-4D97-AF65-F5344CB8AC3E}">
        <p14:creationId xmlns:p14="http://schemas.microsoft.com/office/powerpoint/2010/main" val="202586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7.40741E-7 L 0.44883 0.00209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57" y="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" dur="1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.43906 -0.00139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53" y="-6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0.33008 -0.00232 " pathEditMode="relative" rAng="0" ptsTypes="AA">
                                      <p:cBhvr>
                                        <p:cTn id="13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7" y="-11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22222E-6 L 0.34075 -0.00347 " pathEditMode="relative" rAng="0" ptsTypes="AA">
                                      <p:cBhvr>
                                        <p:cTn id="15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31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chemeClr val="tx1">
                <a:lumMod val="95000"/>
                <a:lumOff val="5000"/>
              </a:schemeClr>
            </a:gs>
            <a:gs pos="86000">
              <a:schemeClr val="accent6">
                <a:lumMod val="7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0" descr="Пин содержит это изображение: put this as your lockscreen or background on your device and comment the photo 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3" y="-8907"/>
            <a:ext cx="68579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4003964" cy="6866907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Аномалии </a:t>
            </a:r>
            <a:r>
              <a:rPr lang="ru-RU" sz="1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мира</a:t>
            </a:r>
          </a:p>
          <a:p>
            <a:pPr algn="ctr"/>
            <a:r>
              <a:rPr lang="ru-RU" sz="1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ИИ </a:t>
            </a:r>
            <a:r>
              <a:rPr lang="ru-R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начал воспринимать живые организмы как несовершенные формы жизни и попытался “улучшить” их </a:t>
            </a:r>
            <a:r>
              <a:rPr lang="ru-RU" sz="14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по-своему.Система</a:t>
            </a:r>
            <a:r>
              <a:rPr lang="ru-R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стала объединять животных, насекомых, человеческие ткани и механизмы, создавая новые организмы. Так появились аномалии — существа, в которых смешались органика, металл и части старого </a:t>
            </a:r>
            <a:r>
              <a:rPr lang="ru-RU" sz="14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мира.Некоторые</a:t>
            </a:r>
            <a:r>
              <a:rPr lang="ru-R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из них напоминают мутировавших животных, другие выглядят как ошибки природы или сломанные </a:t>
            </a:r>
            <a:r>
              <a:rPr lang="ru-RU" sz="1400"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эксперименты.После</a:t>
            </a:r>
            <a:r>
              <a:rPr lang="ru-RU" sz="14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катастрофы аномалии распространились по миру и стали частью новой разрушенной экосистемы. Во время путешествия игрок сталкивается с последствиями сбоя ИИ и постепенно раскрывает историю падения мира</a:t>
            </a:r>
            <a:r>
              <a:rPr lang="ru-RU" sz="1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. </a:t>
            </a:r>
            <a:endParaRPr lang="ru-RU" sz="14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9" name="Рисунок 8" descr="https://i.pinimg.com/736x/c2/07/f8/c207f8be0d8ccdcdfb99fd1d772586d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" t="324" b="99"/>
          <a:stretch>
            <a:fillRect/>
          </a:stretch>
        </p:blipFill>
        <p:spPr bwMode="auto">
          <a:xfrm>
            <a:off x="0" y="-6856764"/>
            <a:ext cx="3706731" cy="6847857"/>
          </a:xfrm>
          <a:custGeom>
            <a:avLst/>
            <a:gdLst>
              <a:gd name="connsiteX0" fmla="*/ 1755808 w 6991350"/>
              <a:gd name="connsiteY0" fmla="*/ 0 h 12915900"/>
              <a:gd name="connsiteX1" fmla="*/ 5235542 w 6991350"/>
              <a:gd name="connsiteY1" fmla="*/ 0 h 12915900"/>
              <a:gd name="connsiteX2" fmla="*/ 6991350 w 6991350"/>
              <a:gd name="connsiteY2" fmla="*/ 1755808 h 12915900"/>
              <a:gd name="connsiteX3" fmla="*/ 6991350 w 6991350"/>
              <a:gd name="connsiteY3" fmla="*/ 11160092 h 12915900"/>
              <a:gd name="connsiteX4" fmla="*/ 5235542 w 6991350"/>
              <a:gd name="connsiteY4" fmla="*/ 12915900 h 12915900"/>
              <a:gd name="connsiteX5" fmla="*/ 1755808 w 6991350"/>
              <a:gd name="connsiteY5" fmla="*/ 12915900 h 12915900"/>
              <a:gd name="connsiteX6" fmla="*/ 0 w 6991350"/>
              <a:gd name="connsiteY6" fmla="*/ 11160092 h 12915900"/>
              <a:gd name="connsiteX7" fmla="*/ 0 w 6991350"/>
              <a:gd name="connsiteY7" fmla="*/ 1755808 h 12915900"/>
              <a:gd name="connsiteX8" fmla="*/ 1755808 w 6991350"/>
              <a:gd name="connsiteY8" fmla="*/ 0 h 1291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1350" h="12915900">
                <a:moveTo>
                  <a:pt x="1755808" y="0"/>
                </a:moveTo>
                <a:lnTo>
                  <a:pt x="5235542" y="0"/>
                </a:lnTo>
                <a:cubicBezTo>
                  <a:pt x="6205248" y="0"/>
                  <a:pt x="6991350" y="786102"/>
                  <a:pt x="6991350" y="1755808"/>
                </a:cubicBezTo>
                <a:lnTo>
                  <a:pt x="6991350" y="11160092"/>
                </a:lnTo>
                <a:cubicBezTo>
                  <a:pt x="6991350" y="12129798"/>
                  <a:pt x="6205248" y="12915900"/>
                  <a:pt x="5235542" y="12915900"/>
                </a:cubicBezTo>
                <a:lnTo>
                  <a:pt x="1755808" y="12915900"/>
                </a:lnTo>
                <a:cubicBezTo>
                  <a:pt x="786102" y="12915900"/>
                  <a:pt x="0" y="12129798"/>
                  <a:pt x="0" y="11160092"/>
                </a:cubicBezTo>
                <a:lnTo>
                  <a:pt x="0" y="1755808"/>
                </a:lnTo>
                <a:cubicBezTo>
                  <a:pt x="0" y="786102"/>
                  <a:pt x="786102" y="0"/>
                  <a:pt x="1755808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5391150" y="-3429000"/>
            <a:ext cx="6800850" cy="3469572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772150" y="-3018201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Игры, вдохновившие </a:t>
            </a: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проект</a:t>
            </a:r>
            <a:endParaRPr lang="en-US" sz="3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При </a:t>
            </a:r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создании концепта игры мы вдохновлялись такими проектами, как </a:t>
            </a:r>
            <a:r>
              <a:rPr lang="ru-RU" sz="32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Stray</a:t>
            </a:r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и </a:t>
            </a:r>
            <a:r>
              <a:rPr lang="ru-RU" sz="32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Hollow</a:t>
            </a:r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ru-RU" sz="32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Knight</a:t>
            </a:r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.</a:t>
            </a:r>
          </a:p>
        </p:txBody>
      </p:sp>
      <p:pic>
        <p:nvPicPr>
          <p:cNvPr id="15" name="Рисунок 14" descr="https://i.pinimg.com/736x/1e/69/53/1e69536656f5ea5553c9c75be288b32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" t="16666" r="2291" b="34324"/>
          <a:stretch>
            <a:fillRect/>
          </a:stretch>
        </p:blipFill>
        <p:spPr bwMode="auto">
          <a:xfrm>
            <a:off x="5391150" y="-3429000"/>
            <a:ext cx="6800850" cy="3469572"/>
          </a:xfrm>
          <a:custGeom>
            <a:avLst/>
            <a:gdLst>
              <a:gd name="connsiteX0" fmla="*/ 578274 w 6800850"/>
              <a:gd name="connsiteY0" fmla="*/ 0 h 3469572"/>
              <a:gd name="connsiteX1" fmla="*/ 6222576 w 6800850"/>
              <a:gd name="connsiteY1" fmla="*/ 0 h 3469572"/>
              <a:gd name="connsiteX2" fmla="*/ 6800850 w 6800850"/>
              <a:gd name="connsiteY2" fmla="*/ 578274 h 3469572"/>
              <a:gd name="connsiteX3" fmla="*/ 6800850 w 6800850"/>
              <a:gd name="connsiteY3" fmla="*/ 2891298 h 3469572"/>
              <a:gd name="connsiteX4" fmla="*/ 6222576 w 6800850"/>
              <a:gd name="connsiteY4" fmla="*/ 3469572 h 3469572"/>
              <a:gd name="connsiteX5" fmla="*/ 578274 w 6800850"/>
              <a:gd name="connsiteY5" fmla="*/ 3469572 h 3469572"/>
              <a:gd name="connsiteX6" fmla="*/ 0 w 6800850"/>
              <a:gd name="connsiteY6" fmla="*/ 2891298 h 3469572"/>
              <a:gd name="connsiteX7" fmla="*/ 0 w 6800850"/>
              <a:gd name="connsiteY7" fmla="*/ 578274 h 3469572"/>
              <a:gd name="connsiteX8" fmla="*/ 578274 w 6800850"/>
              <a:gd name="connsiteY8" fmla="*/ 0 h 346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00850" h="3469572">
                <a:moveTo>
                  <a:pt x="578274" y="0"/>
                </a:moveTo>
                <a:lnTo>
                  <a:pt x="6222576" y="0"/>
                </a:lnTo>
                <a:cubicBezTo>
                  <a:pt x="6541948" y="0"/>
                  <a:pt x="6800850" y="258902"/>
                  <a:pt x="6800850" y="578274"/>
                </a:cubicBezTo>
                <a:lnTo>
                  <a:pt x="6800850" y="2891298"/>
                </a:lnTo>
                <a:cubicBezTo>
                  <a:pt x="6800850" y="3210670"/>
                  <a:pt x="6541948" y="3469572"/>
                  <a:pt x="6222576" y="3469572"/>
                </a:cubicBezTo>
                <a:lnTo>
                  <a:pt x="578274" y="3469572"/>
                </a:lnTo>
                <a:cubicBezTo>
                  <a:pt x="258902" y="3469572"/>
                  <a:pt x="0" y="3210670"/>
                  <a:pt x="0" y="2891298"/>
                </a:cubicBezTo>
                <a:lnTo>
                  <a:pt x="0" y="578274"/>
                </a:lnTo>
                <a:cubicBezTo>
                  <a:pt x="0" y="258902"/>
                  <a:pt x="258902" y="0"/>
                  <a:pt x="57827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961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11111E-6 L 0.56406 -0.00139 " pathEditMode="relative" rAng="0" ptsTypes="AA">
                                      <p:cBhvr>
                                        <p:cTn id="6" dur="1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03" y="-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4.44444E-6 L 0.00144 1.00209 " pathEditMode="relative" rAng="0" ptsTypes="AA">
                                      <p:cBhvr>
                                        <p:cTn id="8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500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96296E-6 L -3.125E-6 1.00115 " pathEditMode="relative" rAng="0" ptsTypes="AA">
                                      <p:cBhvr>
                                        <p:cTn id="10" dur="1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04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898 -0.64282 L -0.00234 0.9886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" y="8157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2031 -0.50834 L 0.02031 0.9817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49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157 -0.03195 L -0.00468 0.50694 " pathEditMode="relative" rAng="0" ptsTypes="AA">
                                      <p:cBhvr>
                                        <p:cTn id="16" dur="1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2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tx1">
                <a:lumMod val="95000"/>
                <a:lumOff val="5000"/>
              </a:schemeClr>
            </a:gs>
            <a:gs pos="8600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5391150" y="40572"/>
            <a:ext cx="6800850" cy="34290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Тёмный стиль и чувство </a:t>
            </a:r>
            <a:r>
              <a:rPr lang="ru-RU" sz="36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одиночества</a:t>
            </a:r>
            <a:endParaRPr lang="en-US" sz="36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6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Таинственный </a:t>
            </a:r>
            <a:r>
              <a:rPr lang="ru-RU" sz="36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мир с глубоким скрытым сюжетом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1150" y="3418857"/>
            <a:ext cx="6800850" cy="3469572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772150" y="3829656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Игры, вдохновившие </a:t>
            </a:r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проект</a:t>
            </a:r>
            <a:endParaRPr lang="en-US" sz="3200" dirty="0" smtClean="0">
              <a:solidFill>
                <a:schemeClr val="accent6">
                  <a:lumMod val="60000"/>
                  <a:lumOff val="40000"/>
                </a:schemeClr>
              </a:solidFill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ru-RU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При </a:t>
            </a:r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создании концепта игры мы вдохновлялись такими проектами, как </a:t>
            </a:r>
            <a:r>
              <a:rPr lang="ru-RU" sz="32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Stray</a:t>
            </a:r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и </a:t>
            </a:r>
            <a:r>
              <a:rPr lang="ru-RU" sz="32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Hollow</a:t>
            </a:r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ru-RU" sz="3200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Knight</a:t>
            </a:r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.</a:t>
            </a:r>
          </a:p>
        </p:txBody>
      </p:sp>
      <p:pic>
        <p:nvPicPr>
          <p:cNvPr id="18" name="Рисунок 17" descr="https://i.pinimg.com/736x/1e/69/53/1e69536656f5ea5553c9c75be288b32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" t="16666" r="2291" b="34324"/>
          <a:stretch>
            <a:fillRect/>
          </a:stretch>
        </p:blipFill>
        <p:spPr bwMode="auto">
          <a:xfrm>
            <a:off x="5419725" y="40572"/>
            <a:ext cx="6800850" cy="3469572"/>
          </a:xfrm>
          <a:custGeom>
            <a:avLst/>
            <a:gdLst>
              <a:gd name="connsiteX0" fmla="*/ 578274 w 6800850"/>
              <a:gd name="connsiteY0" fmla="*/ 0 h 3469572"/>
              <a:gd name="connsiteX1" fmla="*/ 6222576 w 6800850"/>
              <a:gd name="connsiteY1" fmla="*/ 0 h 3469572"/>
              <a:gd name="connsiteX2" fmla="*/ 6800850 w 6800850"/>
              <a:gd name="connsiteY2" fmla="*/ 578274 h 3469572"/>
              <a:gd name="connsiteX3" fmla="*/ 6800850 w 6800850"/>
              <a:gd name="connsiteY3" fmla="*/ 2891298 h 3469572"/>
              <a:gd name="connsiteX4" fmla="*/ 6222576 w 6800850"/>
              <a:gd name="connsiteY4" fmla="*/ 3469572 h 3469572"/>
              <a:gd name="connsiteX5" fmla="*/ 578274 w 6800850"/>
              <a:gd name="connsiteY5" fmla="*/ 3469572 h 3469572"/>
              <a:gd name="connsiteX6" fmla="*/ 0 w 6800850"/>
              <a:gd name="connsiteY6" fmla="*/ 2891298 h 3469572"/>
              <a:gd name="connsiteX7" fmla="*/ 0 w 6800850"/>
              <a:gd name="connsiteY7" fmla="*/ 578274 h 3469572"/>
              <a:gd name="connsiteX8" fmla="*/ 578274 w 6800850"/>
              <a:gd name="connsiteY8" fmla="*/ 0 h 346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00850" h="3469572">
                <a:moveTo>
                  <a:pt x="578274" y="0"/>
                </a:moveTo>
                <a:lnTo>
                  <a:pt x="6222576" y="0"/>
                </a:lnTo>
                <a:cubicBezTo>
                  <a:pt x="6541948" y="0"/>
                  <a:pt x="6800850" y="258902"/>
                  <a:pt x="6800850" y="578274"/>
                </a:cubicBezTo>
                <a:lnTo>
                  <a:pt x="6800850" y="2891298"/>
                </a:lnTo>
                <a:cubicBezTo>
                  <a:pt x="6800850" y="3210670"/>
                  <a:pt x="6541948" y="3469572"/>
                  <a:pt x="6222576" y="3469572"/>
                </a:cubicBezTo>
                <a:lnTo>
                  <a:pt x="578274" y="3469572"/>
                </a:lnTo>
                <a:cubicBezTo>
                  <a:pt x="258902" y="3469572"/>
                  <a:pt x="0" y="3210670"/>
                  <a:pt x="0" y="2891298"/>
                </a:cubicBezTo>
                <a:lnTo>
                  <a:pt x="0" y="578274"/>
                </a:lnTo>
                <a:cubicBezTo>
                  <a:pt x="0" y="258902"/>
                  <a:pt x="258902" y="0"/>
                  <a:pt x="57827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 descr="https://i.pinimg.com/736x/c2/07/f8/c207f8be0d8ccdcdfb99fd1d772586d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" t="324" b="99"/>
          <a:stretch>
            <a:fillRect/>
          </a:stretch>
        </p:blipFill>
        <p:spPr bwMode="auto">
          <a:xfrm>
            <a:off x="0" y="40572"/>
            <a:ext cx="3706731" cy="6847857"/>
          </a:xfrm>
          <a:custGeom>
            <a:avLst/>
            <a:gdLst>
              <a:gd name="connsiteX0" fmla="*/ 1755808 w 6991350"/>
              <a:gd name="connsiteY0" fmla="*/ 0 h 12915900"/>
              <a:gd name="connsiteX1" fmla="*/ 5235542 w 6991350"/>
              <a:gd name="connsiteY1" fmla="*/ 0 h 12915900"/>
              <a:gd name="connsiteX2" fmla="*/ 6991350 w 6991350"/>
              <a:gd name="connsiteY2" fmla="*/ 1755808 h 12915900"/>
              <a:gd name="connsiteX3" fmla="*/ 6991350 w 6991350"/>
              <a:gd name="connsiteY3" fmla="*/ 11160092 h 12915900"/>
              <a:gd name="connsiteX4" fmla="*/ 5235542 w 6991350"/>
              <a:gd name="connsiteY4" fmla="*/ 12915900 h 12915900"/>
              <a:gd name="connsiteX5" fmla="*/ 1755808 w 6991350"/>
              <a:gd name="connsiteY5" fmla="*/ 12915900 h 12915900"/>
              <a:gd name="connsiteX6" fmla="*/ 0 w 6991350"/>
              <a:gd name="connsiteY6" fmla="*/ 11160092 h 12915900"/>
              <a:gd name="connsiteX7" fmla="*/ 0 w 6991350"/>
              <a:gd name="connsiteY7" fmla="*/ 1755808 h 12915900"/>
              <a:gd name="connsiteX8" fmla="*/ 1755808 w 6991350"/>
              <a:gd name="connsiteY8" fmla="*/ 0 h 1291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1350" h="12915900">
                <a:moveTo>
                  <a:pt x="1755808" y="0"/>
                </a:moveTo>
                <a:lnTo>
                  <a:pt x="5235542" y="0"/>
                </a:lnTo>
                <a:cubicBezTo>
                  <a:pt x="6205248" y="0"/>
                  <a:pt x="6991350" y="786102"/>
                  <a:pt x="6991350" y="1755808"/>
                </a:cubicBezTo>
                <a:lnTo>
                  <a:pt x="6991350" y="11160092"/>
                </a:lnTo>
                <a:cubicBezTo>
                  <a:pt x="6991350" y="12129798"/>
                  <a:pt x="6205248" y="12915900"/>
                  <a:pt x="5235542" y="12915900"/>
                </a:cubicBezTo>
                <a:lnTo>
                  <a:pt x="1755808" y="12915900"/>
                </a:lnTo>
                <a:cubicBezTo>
                  <a:pt x="786102" y="12915900"/>
                  <a:pt x="0" y="12129798"/>
                  <a:pt x="0" y="11160092"/>
                </a:cubicBezTo>
                <a:lnTo>
                  <a:pt x="0" y="1755808"/>
                </a:lnTo>
                <a:cubicBezTo>
                  <a:pt x="0" y="786102"/>
                  <a:pt x="786102" y="0"/>
                  <a:pt x="1755808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89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11111E-6 L -0.00234 0.988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4942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314E-16 -1.11111E-6 L 0.02031 0.9817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" y="4879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00469 0.50694 " pathEditMode="relative" rAng="0" ptsTypes="AA">
                                      <p:cBhvr>
                                        <p:cTn id="10" dur="1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2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tx1">
                <a:lumMod val="95000"/>
                <a:lumOff val="5000"/>
              </a:schemeClr>
            </a:gs>
            <a:gs pos="8600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/>
          <p:nvPr/>
        </p:nvSpPr>
        <p:spPr>
          <a:xfrm>
            <a:off x="0" y="20286"/>
            <a:ext cx="3706731" cy="6847857"/>
          </a:xfrm>
          <a:custGeom>
            <a:avLst/>
            <a:gdLst>
              <a:gd name="connsiteX0" fmla="*/ 930909 w 3706731"/>
              <a:gd name="connsiteY0" fmla="*/ 0 h 6847857"/>
              <a:gd name="connsiteX1" fmla="*/ 2775823 w 3706731"/>
              <a:gd name="connsiteY1" fmla="*/ 0 h 6847857"/>
              <a:gd name="connsiteX2" fmla="*/ 3706731 w 3706731"/>
              <a:gd name="connsiteY2" fmla="*/ 930909 h 6847857"/>
              <a:gd name="connsiteX3" fmla="*/ 3706731 w 3706731"/>
              <a:gd name="connsiteY3" fmla="*/ 5916949 h 6847857"/>
              <a:gd name="connsiteX4" fmla="*/ 2775823 w 3706731"/>
              <a:gd name="connsiteY4" fmla="*/ 6847857 h 6847857"/>
              <a:gd name="connsiteX5" fmla="*/ 930909 w 3706731"/>
              <a:gd name="connsiteY5" fmla="*/ 6847857 h 6847857"/>
              <a:gd name="connsiteX6" fmla="*/ 0 w 3706731"/>
              <a:gd name="connsiteY6" fmla="*/ 5916949 h 6847857"/>
              <a:gd name="connsiteX7" fmla="*/ 0 w 3706731"/>
              <a:gd name="connsiteY7" fmla="*/ 930909 h 6847857"/>
              <a:gd name="connsiteX8" fmla="*/ 930909 w 3706731"/>
              <a:gd name="connsiteY8" fmla="*/ 0 h 684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06731" h="6847857">
                <a:moveTo>
                  <a:pt x="930909" y="0"/>
                </a:moveTo>
                <a:lnTo>
                  <a:pt x="2775823" y="0"/>
                </a:lnTo>
                <a:cubicBezTo>
                  <a:pt x="3289949" y="0"/>
                  <a:pt x="3706731" y="416782"/>
                  <a:pt x="3706731" y="930909"/>
                </a:cubicBezTo>
                <a:lnTo>
                  <a:pt x="3706731" y="5916949"/>
                </a:lnTo>
                <a:cubicBezTo>
                  <a:pt x="3706731" y="6431075"/>
                  <a:pt x="3289949" y="6847857"/>
                  <a:pt x="2775823" y="6847857"/>
                </a:cubicBezTo>
                <a:lnTo>
                  <a:pt x="930909" y="6847857"/>
                </a:lnTo>
                <a:cubicBezTo>
                  <a:pt x="416782" y="6847857"/>
                  <a:pt x="0" y="6431075"/>
                  <a:pt x="0" y="5916949"/>
                </a:cubicBezTo>
                <a:lnTo>
                  <a:pt x="0" y="930909"/>
                </a:lnTo>
                <a:cubicBezTo>
                  <a:pt x="0" y="416782"/>
                  <a:pt x="416782" y="0"/>
                  <a:pt x="930909" y="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accent2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Атмосферное исследование пост-апокалиптических локаций</a:t>
            </a:r>
          </a:p>
        </p:txBody>
      </p:sp>
      <p:sp>
        <p:nvSpPr>
          <p:cNvPr id="5" name="Полилиния 4"/>
          <p:cNvSpPr/>
          <p:nvPr/>
        </p:nvSpPr>
        <p:spPr>
          <a:xfrm>
            <a:off x="-1" y="20286"/>
            <a:ext cx="3706731" cy="6847857"/>
          </a:xfrm>
          <a:custGeom>
            <a:avLst/>
            <a:gdLst>
              <a:gd name="connsiteX0" fmla="*/ 930909 w 3706731"/>
              <a:gd name="connsiteY0" fmla="*/ 0 h 6847857"/>
              <a:gd name="connsiteX1" fmla="*/ 2775823 w 3706731"/>
              <a:gd name="connsiteY1" fmla="*/ 0 h 6847857"/>
              <a:gd name="connsiteX2" fmla="*/ 3706731 w 3706731"/>
              <a:gd name="connsiteY2" fmla="*/ 930909 h 6847857"/>
              <a:gd name="connsiteX3" fmla="*/ 3706731 w 3706731"/>
              <a:gd name="connsiteY3" fmla="*/ 5916949 h 6847857"/>
              <a:gd name="connsiteX4" fmla="*/ 2775823 w 3706731"/>
              <a:gd name="connsiteY4" fmla="*/ 6847857 h 6847857"/>
              <a:gd name="connsiteX5" fmla="*/ 930909 w 3706731"/>
              <a:gd name="connsiteY5" fmla="*/ 6847857 h 6847857"/>
              <a:gd name="connsiteX6" fmla="*/ 0 w 3706731"/>
              <a:gd name="connsiteY6" fmla="*/ 5916949 h 6847857"/>
              <a:gd name="connsiteX7" fmla="*/ 0 w 3706731"/>
              <a:gd name="connsiteY7" fmla="*/ 930909 h 6847857"/>
              <a:gd name="connsiteX8" fmla="*/ 930909 w 3706731"/>
              <a:gd name="connsiteY8" fmla="*/ 0 h 684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06731" h="6847857">
                <a:moveTo>
                  <a:pt x="930909" y="0"/>
                </a:moveTo>
                <a:lnTo>
                  <a:pt x="2775823" y="0"/>
                </a:lnTo>
                <a:cubicBezTo>
                  <a:pt x="3289949" y="0"/>
                  <a:pt x="3706731" y="416782"/>
                  <a:pt x="3706731" y="930909"/>
                </a:cubicBezTo>
                <a:lnTo>
                  <a:pt x="3706731" y="5916949"/>
                </a:lnTo>
                <a:cubicBezTo>
                  <a:pt x="3706731" y="6431075"/>
                  <a:pt x="3289949" y="6847857"/>
                  <a:pt x="2775823" y="6847857"/>
                </a:cubicBezTo>
                <a:lnTo>
                  <a:pt x="930909" y="6847857"/>
                </a:lnTo>
                <a:cubicBezTo>
                  <a:pt x="416782" y="6847857"/>
                  <a:pt x="0" y="6431075"/>
                  <a:pt x="0" y="5916949"/>
                </a:cubicBezTo>
                <a:lnTo>
                  <a:pt x="0" y="930909"/>
                </a:lnTo>
                <a:cubicBezTo>
                  <a:pt x="0" y="416782"/>
                  <a:pt x="416782" y="0"/>
                  <a:pt x="930909" y="0"/>
                </a:cubicBezTo>
                <a:close/>
              </a:path>
            </a:pathLst>
          </a:custGeom>
          <a:solidFill>
            <a:srgbClr val="8000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accent2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Идея главного героя-животного в разрушенном мире</a:t>
            </a:r>
          </a:p>
        </p:txBody>
      </p:sp>
      <p:pic>
        <p:nvPicPr>
          <p:cNvPr id="6" name="Рисунок 5" descr="https://i.pinimg.com/736x/c2/07/f8/c207f8be0d8ccdcdfb99fd1d772586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" t="324" b="99"/>
          <a:stretch>
            <a:fillRect/>
          </a:stretch>
        </p:blipFill>
        <p:spPr bwMode="auto">
          <a:xfrm>
            <a:off x="0" y="45644"/>
            <a:ext cx="3706731" cy="6847857"/>
          </a:xfrm>
          <a:custGeom>
            <a:avLst/>
            <a:gdLst>
              <a:gd name="connsiteX0" fmla="*/ 1755808 w 6991350"/>
              <a:gd name="connsiteY0" fmla="*/ 0 h 12915900"/>
              <a:gd name="connsiteX1" fmla="*/ 5235542 w 6991350"/>
              <a:gd name="connsiteY1" fmla="*/ 0 h 12915900"/>
              <a:gd name="connsiteX2" fmla="*/ 6991350 w 6991350"/>
              <a:gd name="connsiteY2" fmla="*/ 1755808 h 12915900"/>
              <a:gd name="connsiteX3" fmla="*/ 6991350 w 6991350"/>
              <a:gd name="connsiteY3" fmla="*/ 11160092 h 12915900"/>
              <a:gd name="connsiteX4" fmla="*/ 5235542 w 6991350"/>
              <a:gd name="connsiteY4" fmla="*/ 12915900 h 12915900"/>
              <a:gd name="connsiteX5" fmla="*/ 1755808 w 6991350"/>
              <a:gd name="connsiteY5" fmla="*/ 12915900 h 12915900"/>
              <a:gd name="connsiteX6" fmla="*/ 0 w 6991350"/>
              <a:gd name="connsiteY6" fmla="*/ 11160092 h 12915900"/>
              <a:gd name="connsiteX7" fmla="*/ 0 w 6991350"/>
              <a:gd name="connsiteY7" fmla="*/ 1755808 h 12915900"/>
              <a:gd name="connsiteX8" fmla="*/ 1755808 w 6991350"/>
              <a:gd name="connsiteY8" fmla="*/ 0 h 1291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1350" h="12915900">
                <a:moveTo>
                  <a:pt x="1755808" y="0"/>
                </a:moveTo>
                <a:lnTo>
                  <a:pt x="5235542" y="0"/>
                </a:lnTo>
                <a:cubicBezTo>
                  <a:pt x="6205248" y="0"/>
                  <a:pt x="6991350" y="786102"/>
                  <a:pt x="6991350" y="1755808"/>
                </a:cubicBezTo>
                <a:lnTo>
                  <a:pt x="6991350" y="11160092"/>
                </a:lnTo>
                <a:cubicBezTo>
                  <a:pt x="6991350" y="12129798"/>
                  <a:pt x="6205248" y="12915900"/>
                  <a:pt x="5235542" y="12915900"/>
                </a:cubicBezTo>
                <a:lnTo>
                  <a:pt x="1755808" y="12915900"/>
                </a:lnTo>
                <a:cubicBezTo>
                  <a:pt x="786102" y="12915900"/>
                  <a:pt x="0" y="12129798"/>
                  <a:pt x="0" y="11160092"/>
                </a:cubicBezTo>
                <a:lnTo>
                  <a:pt x="0" y="1755808"/>
                </a:lnTo>
                <a:cubicBezTo>
                  <a:pt x="0" y="786102"/>
                  <a:pt x="786102" y="0"/>
                  <a:pt x="1755808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5391150" y="45644"/>
            <a:ext cx="6800850" cy="34290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Тёмный стиль и чувство </a:t>
            </a:r>
            <a:r>
              <a:rPr lang="ru-RU" sz="36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одиночества</a:t>
            </a:r>
            <a:endParaRPr lang="en-US" sz="3600" dirty="0" smtClean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36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Таинственный </a:t>
            </a:r>
            <a:r>
              <a:rPr lang="ru-RU" sz="36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мир с глубоким скрытым сюжетом</a:t>
            </a:r>
          </a:p>
        </p:txBody>
      </p:sp>
      <p:pic>
        <p:nvPicPr>
          <p:cNvPr id="13" name="Рисунок 12" descr="https://i.pinimg.com/736x/1e/69/53/1e69536656f5ea5553c9c75be288b32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" t="16666" r="2291" b="34324"/>
          <a:stretch>
            <a:fillRect/>
          </a:stretch>
        </p:blipFill>
        <p:spPr bwMode="auto">
          <a:xfrm>
            <a:off x="5391150" y="3388428"/>
            <a:ext cx="6800850" cy="3469572"/>
          </a:xfrm>
          <a:custGeom>
            <a:avLst/>
            <a:gdLst>
              <a:gd name="connsiteX0" fmla="*/ 578274 w 6800850"/>
              <a:gd name="connsiteY0" fmla="*/ 0 h 3469572"/>
              <a:gd name="connsiteX1" fmla="*/ 6222576 w 6800850"/>
              <a:gd name="connsiteY1" fmla="*/ 0 h 3469572"/>
              <a:gd name="connsiteX2" fmla="*/ 6800850 w 6800850"/>
              <a:gd name="connsiteY2" fmla="*/ 578274 h 3469572"/>
              <a:gd name="connsiteX3" fmla="*/ 6800850 w 6800850"/>
              <a:gd name="connsiteY3" fmla="*/ 2891298 h 3469572"/>
              <a:gd name="connsiteX4" fmla="*/ 6222576 w 6800850"/>
              <a:gd name="connsiteY4" fmla="*/ 3469572 h 3469572"/>
              <a:gd name="connsiteX5" fmla="*/ 578274 w 6800850"/>
              <a:gd name="connsiteY5" fmla="*/ 3469572 h 3469572"/>
              <a:gd name="connsiteX6" fmla="*/ 0 w 6800850"/>
              <a:gd name="connsiteY6" fmla="*/ 2891298 h 3469572"/>
              <a:gd name="connsiteX7" fmla="*/ 0 w 6800850"/>
              <a:gd name="connsiteY7" fmla="*/ 578274 h 3469572"/>
              <a:gd name="connsiteX8" fmla="*/ 578274 w 6800850"/>
              <a:gd name="connsiteY8" fmla="*/ 0 h 346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00850" h="3469572">
                <a:moveTo>
                  <a:pt x="578274" y="0"/>
                </a:moveTo>
                <a:lnTo>
                  <a:pt x="6222576" y="0"/>
                </a:lnTo>
                <a:cubicBezTo>
                  <a:pt x="6541948" y="0"/>
                  <a:pt x="6800850" y="258902"/>
                  <a:pt x="6800850" y="578274"/>
                </a:cubicBezTo>
                <a:lnTo>
                  <a:pt x="6800850" y="2891298"/>
                </a:lnTo>
                <a:cubicBezTo>
                  <a:pt x="6800850" y="3210670"/>
                  <a:pt x="6541948" y="3469572"/>
                  <a:pt x="6222576" y="3469572"/>
                </a:cubicBezTo>
                <a:lnTo>
                  <a:pt x="578274" y="3469572"/>
                </a:lnTo>
                <a:cubicBezTo>
                  <a:pt x="258902" y="3469572"/>
                  <a:pt x="0" y="3210670"/>
                  <a:pt x="0" y="2891298"/>
                </a:cubicBezTo>
                <a:lnTo>
                  <a:pt x="0" y="578274"/>
                </a:lnTo>
                <a:cubicBezTo>
                  <a:pt x="0" y="258902"/>
                  <a:pt x="258902" y="0"/>
                  <a:pt x="57827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88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96296E-6 L 0.69805 0.00208 " pathEditMode="relative" rAng="0" ptsTypes="AA">
                                      <p:cBhvr>
                                        <p:cTn id="6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896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33333E-6 L 0.39024 -0.00069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5" y="-4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33333E-6 L 0.08086 0.00232 " pathEditMode="relative" rAng="0" ptsTypes="AA">
                                      <p:cBhvr>
                                        <p:cTn id="10" dur="1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36" y="11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7.40741E-7 L 0.5586 0.01968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30" y="97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L 0.56016 0.5099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2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3000">
              <a:schemeClr val="tx1">
                <a:lumMod val="95000"/>
                <a:lumOff val="5000"/>
              </a:schemeClr>
            </a:gs>
            <a:gs pos="86000">
              <a:schemeClr val="accent6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/>
          <p:nvPr/>
        </p:nvSpPr>
        <p:spPr>
          <a:xfrm>
            <a:off x="895350" y="50715"/>
            <a:ext cx="3706731" cy="6847857"/>
          </a:xfrm>
          <a:custGeom>
            <a:avLst/>
            <a:gdLst>
              <a:gd name="connsiteX0" fmla="*/ 930909 w 3706731"/>
              <a:gd name="connsiteY0" fmla="*/ 0 h 6847857"/>
              <a:gd name="connsiteX1" fmla="*/ 2775823 w 3706731"/>
              <a:gd name="connsiteY1" fmla="*/ 0 h 6847857"/>
              <a:gd name="connsiteX2" fmla="*/ 3706731 w 3706731"/>
              <a:gd name="connsiteY2" fmla="*/ 930909 h 6847857"/>
              <a:gd name="connsiteX3" fmla="*/ 3706731 w 3706731"/>
              <a:gd name="connsiteY3" fmla="*/ 5916949 h 6847857"/>
              <a:gd name="connsiteX4" fmla="*/ 2775823 w 3706731"/>
              <a:gd name="connsiteY4" fmla="*/ 6847857 h 6847857"/>
              <a:gd name="connsiteX5" fmla="*/ 930909 w 3706731"/>
              <a:gd name="connsiteY5" fmla="*/ 6847857 h 6847857"/>
              <a:gd name="connsiteX6" fmla="*/ 0 w 3706731"/>
              <a:gd name="connsiteY6" fmla="*/ 5916949 h 6847857"/>
              <a:gd name="connsiteX7" fmla="*/ 0 w 3706731"/>
              <a:gd name="connsiteY7" fmla="*/ 930909 h 6847857"/>
              <a:gd name="connsiteX8" fmla="*/ 930909 w 3706731"/>
              <a:gd name="connsiteY8" fmla="*/ 0 h 684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06731" h="6847857">
                <a:moveTo>
                  <a:pt x="930909" y="0"/>
                </a:moveTo>
                <a:lnTo>
                  <a:pt x="2775823" y="0"/>
                </a:lnTo>
                <a:cubicBezTo>
                  <a:pt x="3289949" y="0"/>
                  <a:pt x="3706731" y="416782"/>
                  <a:pt x="3706731" y="930909"/>
                </a:cubicBezTo>
                <a:lnTo>
                  <a:pt x="3706731" y="5916949"/>
                </a:lnTo>
                <a:cubicBezTo>
                  <a:pt x="3706731" y="6431075"/>
                  <a:pt x="3289949" y="6847857"/>
                  <a:pt x="2775823" y="6847857"/>
                </a:cubicBezTo>
                <a:lnTo>
                  <a:pt x="930909" y="6847857"/>
                </a:lnTo>
                <a:cubicBezTo>
                  <a:pt x="416782" y="6847857"/>
                  <a:pt x="0" y="6431075"/>
                  <a:pt x="0" y="5916949"/>
                </a:cubicBezTo>
                <a:lnTo>
                  <a:pt x="0" y="930909"/>
                </a:lnTo>
                <a:cubicBezTo>
                  <a:pt x="0" y="416782"/>
                  <a:pt x="416782" y="0"/>
                  <a:pt x="930909" y="0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accent2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Атмосферное исследование пост-апокалиптических локаций</a:t>
            </a:r>
          </a:p>
        </p:txBody>
      </p:sp>
      <p:sp>
        <p:nvSpPr>
          <p:cNvPr id="5" name="Полилиния 4"/>
          <p:cNvSpPr/>
          <p:nvPr/>
        </p:nvSpPr>
        <p:spPr>
          <a:xfrm>
            <a:off x="4690309" y="50715"/>
            <a:ext cx="3706731" cy="6847857"/>
          </a:xfrm>
          <a:custGeom>
            <a:avLst/>
            <a:gdLst>
              <a:gd name="connsiteX0" fmla="*/ 930909 w 3706731"/>
              <a:gd name="connsiteY0" fmla="*/ 0 h 6847857"/>
              <a:gd name="connsiteX1" fmla="*/ 2775823 w 3706731"/>
              <a:gd name="connsiteY1" fmla="*/ 0 h 6847857"/>
              <a:gd name="connsiteX2" fmla="*/ 3706731 w 3706731"/>
              <a:gd name="connsiteY2" fmla="*/ 930909 h 6847857"/>
              <a:gd name="connsiteX3" fmla="*/ 3706731 w 3706731"/>
              <a:gd name="connsiteY3" fmla="*/ 5916949 h 6847857"/>
              <a:gd name="connsiteX4" fmla="*/ 2775823 w 3706731"/>
              <a:gd name="connsiteY4" fmla="*/ 6847857 h 6847857"/>
              <a:gd name="connsiteX5" fmla="*/ 930909 w 3706731"/>
              <a:gd name="connsiteY5" fmla="*/ 6847857 h 6847857"/>
              <a:gd name="connsiteX6" fmla="*/ 0 w 3706731"/>
              <a:gd name="connsiteY6" fmla="*/ 5916949 h 6847857"/>
              <a:gd name="connsiteX7" fmla="*/ 0 w 3706731"/>
              <a:gd name="connsiteY7" fmla="*/ 930909 h 6847857"/>
              <a:gd name="connsiteX8" fmla="*/ 930909 w 3706731"/>
              <a:gd name="connsiteY8" fmla="*/ 0 h 684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06731" h="6847857">
                <a:moveTo>
                  <a:pt x="930909" y="0"/>
                </a:moveTo>
                <a:lnTo>
                  <a:pt x="2775823" y="0"/>
                </a:lnTo>
                <a:cubicBezTo>
                  <a:pt x="3289949" y="0"/>
                  <a:pt x="3706731" y="416782"/>
                  <a:pt x="3706731" y="930909"/>
                </a:cubicBezTo>
                <a:lnTo>
                  <a:pt x="3706731" y="5916949"/>
                </a:lnTo>
                <a:cubicBezTo>
                  <a:pt x="3706731" y="6431075"/>
                  <a:pt x="3289949" y="6847857"/>
                  <a:pt x="2775823" y="6847857"/>
                </a:cubicBezTo>
                <a:lnTo>
                  <a:pt x="930909" y="6847857"/>
                </a:lnTo>
                <a:cubicBezTo>
                  <a:pt x="416782" y="6847857"/>
                  <a:pt x="0" y="6431075"/>
                  <a:pt x="0" y="5916949"/>
                </a:cubicBezTo>
                <a:lnTo>
                  <a:pt x="0" y="930909"/>
                </a:lnTo>
                <a:cubicBezTo>
                  <a:pt x="0" y="416782"/>
                  <a:pt x="416782" y="0"/>
                  <a:pt x="930909" y="0"/>
                </a:cubicBezTo>
                <a:close/>
              </a:path>
            </a:pathLst>
          </a:custGeom>
          <a:solidFill>
            <a:srgbClr val="8000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accent2">
                    <a:lumMod val="60000"/>
                    <a:lumOff val="40000"/>
                  </a:schemeClr>
                </a:solidFill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Идея главного героя-животного в разрушенном мире</a:t>
            </a:r>
          </a:p>
        </p:txBody>
      </p:sp>
      <p:pic>
        <p:nvPicPr>
          <p:cNvPr id="6" name="Рисунок 5" descr="https://i.pinimg.com/736x/c2/07/f8/c207f8be0d8ccdcdfb99fd1d772586d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" t="324" b="99"/>
          <a:stretch>
            <a:fillRect/>
          </a:stretch>
        </p:blipFill>
        <p:spPr bwMode="auto">
          <a:xfrm>
            <a:off x="8485269" y="50715"/>
            <a:ext cx="3706731" cy="6847857"/>
          </a:xfrm>
          <a:custGeom>
            <a:avLst/>
            <a:gdLst>
              <a:gd name="connsiteX0" fmla="*/ 1755808 w 6991350"/>
              <a:gd name="connsiteY0" fmla="*/ 0 h 12915900"/>
              <a:gd name="connsiteX1" fmla="*/ 5235542 w 6991350"/>
              <a:gd name="connsiteY1" fmla="*/ 0 h 12915900"/>
              <a:gd name="connsiteX2" fmla="*/ 6991350 w 6991350"/>
              <a:gd name="connsiteY2" fmla="*/ 1755808 h 12915900"/>
              <a:gd name="connsiteX3" fmla="*/ 6991350 w 6991350"/>
              <a:gd name="connsiteY3" fmla="*/ 11160092 h 12915900"/>
              <a:gd name="connsiteX4" fmla="*/ 5235542 w 6991350"/>
              <a:gd name="connsiteY4" fmla="*/ 12915900 h 12915900"/>
              <a:gd name="connsiteX5" fmla="*/ 1755808 w 6991350"/>
              <a:gd name="connsiteY5" fmla="*/ 12915900 h 12915900"/>
              <a:gd name="connsiteX6" fmla="*/ 0 w 6991350"/>
              <a:gd name="connsiteY6" fmla="*/ 11160092 h 12915900"/>
              <a:gd name="connsiteX7" fmla="*/ 0 w 6991350"/>
              <a:gd name="connsiteY7" fmla="*/ 1755808 h 12915900"/>
              <a:gd name="connsiteX8" fmla="*/ 1755808 w 6991350"/>
              <a:gd name="connsiteY8" fmla="*/ 0 h 1291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91350" h="12915900">
                <a:moveTo>
                  <a:pt x="1755808" y="0"/>
                </a:moveTo>
                <a:lnTo>
                  <a:pt x="5235542" y="0"/>
                </a:lnTo>
                <a:cubicBezTo>
                  <a:pt x="6205248" y="0"/>
                  <a:pt x="6991350" y="786102"/>
                  <a:pt x="6991350" y="1755808"/>
                </a:cubicBezTo>
                <a:lnTo>
                  <a:pt x="6991350" y="11160092"/>
                </a:lnTo>
                <a:cubicBezTo>
                  <a:pt x="6991350" y="12129798"/>
                  <a:pt x="6205248" y="12915900"/>
                  <a:pt x="5235542" y="12915900"/>
                </a:cubicBezTo>
                <a:lnTo>
                  <a:pt x="1755808" y="12915900"/>
                </a:lnTo>
                <a:cubicBezTo>
                  <a:pt x="786102" y="12915900"/>
                  <a:pt x="0" y="12129798"/>
                  <a:pt x="0" y="11160092"/>
                </a:cubicBezTo>
                <a:lnTo>
                  <a:pt x="0" y="1755808"/>
                </a:lnTo>
                <a:cubicBezTo>
                  <a:pt x="0" y="786102"/>
                  <a:pt x="786102" y="0"/>
                  <a:pt x="1755808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Пин содержит это изображение: Aseprite 1.2.32 Full Version Free Downlo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0" y="50715"/>
            <a:ext cx="2982996" cy="2982998"/>
          </a:xfrm>
          <a:custGeom>
            <a:avLst/>
            <a:gdLst>
              <a:gd name="connsiteX0" fmla="*/ 356027 w 2982996"/>
              <a:gd name="connsiteY0" fmla="*/ 0 h 2982998"/>
              <a:gd name="connsiteX1" fmla="*/ 2514335 w 2982996"/>
              <a:gd name="connsiteY1" fmla="*/ 0 h 2982998"/>
              <a:gd name="connsiteX2" fmla="*/ 2562115 w 2982996"/>
              <a:gd name="connsiteY2" fmla="*/ 35729 h 2982998"/>
              <a:gd name="connsiteX3" fmla="*/ 2904261 w 2982996"/>
              <a:gd name="connsiteY3" fmla="*/ 412274 h 2982998"/>
              <a:gd name="connsiteX4" fmla="*/ 2982996 w 2982996"/>
              <a:gd name="connsiteY4" fmla="*/ 541876 h 2982998"/>
              <a:gd name="connsiteX5" fmla="*/ 2982996 w 2982996"/>
              <a:gd name="connsiteY5" fmla="*/ 2263765 h 2982998"/>
              <a:gd name="connsiteX6" fmla="*/ 2904261 w 2982996"/>
              <a:gd name="connsiteY6" fmla="*/ 2393366 h 2982998"/>
              <a:gd name="connsiteX7" fmla="*/ 2279654 w 2982996"/>
              <a:gd name="connsiteY7" fmla="*/ 2960641 h 2982998"/>
              <a:gd name="connsiteX8" fmla="*/ 2233245 w 2982996"/>
              <a:gd name="connsiteY8" fmla="*/ 2982998 h 2982998"/>
              <a:gd name="connsiteX9" fmla="*/ 637117 w 2982996"/>
              <a:gd name="connsiteY9" fmla="*/ 2982998 h 2982998"/>
              <a:gd name="connsiteX10" fmla="*/ 590708 w 2982996"/>
              <a:gd name="connsiteY10" fmla="*/ 2960641 h 2982998"/>
              <a:gd name="connsiteX11" fmla="*/ 68090 w 2982996"/>
              <a:gd name="connsiteY11" fmla="*/ 2529754 h 2982998"/>
              <a:gd name="connsiteX12" fmla="*/ 0 w 2982996"/>
              <a:gd name="connsiteY12" fmla="*/ 2438699 h 2982998"/>
              <a:gd name="connsiteX13" fmla="*/ 0 w 2982996"/>
              <a:gd name="connsiteY13" fmla="*/ 366941 h 2982998"/>
              <a:gd name="connsiteX14" fmla="*/ 68090 w 2982996"/>
              <a:gd name="connsiteY14" fmla="*/ 275886 h 2982998"/>
              <a:gd name="connsiteX15" fmla="*/ 308247 w 2982996"/>
              <a:gd name="connsiteY15" fmla="*/ 35729 h 298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82996" h="2982998">
                <a:moveTo>
                  <a:pt x="356027" y="0"/>
                </a:moveTo>
                <a:lnTo>
                  <a:pt x="2514335" y="0"/>
                </a:lnTo>
                <a:lnTo>
                  <a:pt x="2562115" y="35729"/>
                </a:lnTo>
                <a:cubicBezTo>
                  <a:pt x="2693363" y="144044"/>
                  <a:pt x="2808747" y="270895"/>
                  <a:pt x="2904261" y="412274"/>
                </a:cubicBezTo>
                <a:lnTo>
                  <a:pt x="2982996" y="541876"/>
                </a:lnTo>
                <a:lnTo>
                  <a:pt x="2982996" y="2263765"/>
                </a:lnTo>
                <a:lnTo>
                  <a:pt x="2904261" y="2393366"/>
                </a:lnTo>
                <a:cubicBezTo>
                  <a:pt x="2745072" y="2628997"/>
                  <a:pt x="2530685" y="2824273"/>
                  <a:pt x="2279654" y="2960641"/>
                </a:cubicBezTo>
                <a:lnTo>
                  <a:pt x="2233245" y="2982998"/>
                </a:lnTo>
                <a:lnTo>
                  <a:pt x="637117" y="2982998"/>
                </a:lnTo>
                <a:lnTo>
                  <a:pt x="590708" y="2960641"/>
                </a:lnTo>
                <a:cubicBezTo>
                  <a:pt x="389883" y="2851547"/>
                  <a:pt x="212511" y="2704751"/>
                  <a:pt x="68090" y="2529754"/>
                </a:cubicBezTo>
                <a:lnTo>
                  <a:pt x="0" y="2438699"/>
                </a:lnTo>
                <a:lnTo>
                  <a:pt x="0" y="366941"/>
                </a:lnTo>
                <a:lnTo>
                  <a:pt x="68090" y="275886"/>
                </a:lnTo>
                <a:cubicBezTo>
                  <a:pt x="140300" y="188388"/>
                  <a:pt x="220749" y="107939"/>
                  <a:pt x="308247" y="3572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 descr="https://i.pinimg.com/736x/e6/4d/4b/e64d4b542b101a5eb98fad08dd46a27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2997" y="3702407"/>
            <a:ext cx="2982997" cy="2982998"/>
          </a:xfrm>
          <a:custGeom>
            <a:avLst/>
            <a:gdLst>
              <a:gd name="connsiteX0" fmla="*/ 486303 w 2982997"/>
              <a:gd name="connsiteY0" fmla="*/ 0 h 2982998"/>
              <a:gd name="connsiteX1" fmla="*/ 2393589 w 2982997"/>
              <a:gd name="connsiteY1" fmla="*/ 0 h 2982998"/>
              <a:gd name="connsiteX2" fmla="*/ 2430492 w 2982997"/>
              <a:gd name="connsiteY2" fmla="*/ 22419 h 2982998"/>
              <a:gd name="connsiteX3" fmla="*/ 2909026 w 2982997"/>
              <a:gd name="connsiteY3" fmla="*/ 500953 h 2982998"/>
              <a:gd name="connsiteX4" fmla="*/ 2982997 w 2982997"/>
              <a:gd name="connsiteY4" fmla="*/ 622713 h 2982998"/>
              <a:gd name="connsiteX5" fmla="*/ 2982997 w 2982997"/>
              <a:gd name="connsiteY5" fmla="*/ 2360285 h 2982998"/>
              <a:gd name="connsiteX6" fmla="*/ 2909026 w 2982997"/>
              <a:gd name="connsiteY6" fmla="*/ 2482046 h 2982998"/>
              <a:gd name="connsiteX7" fmla="*/ 2430492 w 2982997"/>
              <a:gd name="connsiteY7" fmla="*/ 2960579 h 2982998"/>
              <a:gd name="connsiteX8" fmla="*/ 2393589 w 2982997"/>
              <a:gd name="connsiteY8" fmla="*/ 2982998 h 2982998"/>
              <a:gd name="connsiteX9" fmla="*/ 486303 w 2982997"/>
              <a:gd name="connsiteY9" fmla="*/ 2982998 h 2982998"/>
              <a:gd name="connsiteX10" fmla="*/ 449400 w 2982997"/>
              <a:gd name="connsiteY10" fmla="*/ 2960579 h 2982998"/>
              <a:gd name="connsiteX11" fmla="*/ 72855 w 2982997"/>
              <a:gd name="connsiteY11" fmla="*/ 2618433 h 2982998"/>
              <a:gd name="connsiteX12" fmla="*/ 0 w 2982997"/>
              <a:gd name="connsiteY12" fmla="*/ 2521006 h 2982998"/>
              <a:gd name="connsiteX13" fmla="*/ 0 w 2982997"/>
              <a:gd name="connsiteY13" fmla="*/ 461993 h 2982998"/>
              <a:gd name="connsiteX14" fmla="*/ 72855 w 2982997"/>
              <a:gd name="connsiteY14" fmla="*/ 364565 h 2982998"/>
              <a:gd name="connsiteX15" fmla="*/ 449400 w 2982997"/>
              <a:gd name="connsiteY15" fmla="*/ 22419 h 298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82997" h="2982998">
                <a:moveTo>
                  <a:pt x="486303" y="0"/>
                </a:moveTo>
                <a:lnTo>
                  <a:pt x="2393589" y="0"/>
                </a:lnTo>
                <a:lnTo>
                  <a:pt x="2430492" y="22419"/>
                </a:lnTo>
                <a:cubicBezTo>
                  <a:pt x="2618997" y="149771"/>
                  <a:pt x="2781675" y="312448"/>
                  <a:pt x="2909026" y="500953"/>
                </a:cubicBezTo>
                <a:lnTo>
                  <a:pt x="2982997" y="622713"/>
                </a:lnTo>
                <a:lnTo>
                  <a:pt x="2982997" y="2360285"/>
                </a:lnTo>
                <a:lnTo>
                  <a:pt x="2909026" y="2482046"/>
                </a:lnTo>
                <a:cubicBezTo>
                  <a:pt x="2781675" y="2670550"/>
                  <a:pt x="2618997" y="2833228"/>
                  <a:pt x="2430492" y="2960579"/>
                </a:cubicBezTo>
                <a:lnTo>
                  <a:pt x="2393589" y="2982998"/>
                </a:lnTo>
                <a:lnTo>
                  <a:pt x="486303" y="2982998"/>
                </a:lnTo>
                <a:lnTo>
                  <a:pt x="449400" y="2960579"/>
                </a:lnTo>
                <a:cubicBezTo>
                  <a:pt x="308021" y="2865066"/>
                  <a:pt x="181170" y="2749681"/>
                  <a:pt x="72855" y="2618433"/>
                </a:cubicBezTo>
                <a:lnTo>
                  <a:pt x="0" y="2521006"/>
                </a:lnTo>
                <a:lnTo>
                  <a:pt x="0" y="461993"/>
                </a:lnTo>
                <a:lnTo>
                  <a:pt x="72855" y="364565"/>
                </a:lnTo>
                <a:cubicBezTo>
                  <a:pt x="181170" y="233317"/>
                  <a:pt x="308021" y="117933"/>
                  <a:pt x="449400" y="2241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15468600" y="437314"/>
            <a:ext cx="6000750" cy="2209800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Используемые программы</a:t>
            </a:r>
            <a:endParaRPr lang="ru-RU" sz="4000" dirty="0">
              <a:latin typeface="Cascadia Code" panose="020B0609020000020004" pitchFamily="49" charset="0"/>
              <a:ea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-9259972" y="4089006"/>
            <a:ext cx="6000750" cy="2209800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>
                <a:latin typeface="Cascadia Code" panose="020B0609020000020004" pitchFamily="49" charset="0"/>
                <a:ea typeface="Cascadia Code" panose="020B0609020000020004" pitchFamily="49" charset="0"/>
                <a:cs typeface="Cascadia Code" panose="020B0609020000020004" pitchFamily="49" charset="0"/>
              </a:rPr>
              <a:t>Для создания игры</a:t>
            </a:r>
          </a:p>
        </p:txBody>
      </p:sp>
    </p:spTree>
    <p:extLst>
      <p:ext uri="{BB962C8B-B14F-4D97-AF65-F5344CB8AC3E}">
        <p14:creationId xmlns:p14="http://schemas.microsoft.com/office/powerpoint/2010/main" val="420355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L -0.99636 -0.00949 " pathEditMode="relative" rAng="0" ptsTypes="AA">
                                      <p:cBhvr>
                                        <p:cTn id="6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818" y="-4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96296E-6 L -0.68828 -0.01782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14" y="-90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96296E-6 L -0.38164 -0.01227 " pathEditMode="relative" rAng="0" ptsTypes="AA">
                                      <p:cBhvr>
                                        <p:cTn id="10" dur="1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89" y="-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4.07407E-6 L 0.87383 0.0106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85" y="53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48148E-6 L -0.94883 -0.0053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448" y="-27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48148E-6 L -0.92734 0.0030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67" y="13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59259E-6 L 0.86185 0.0064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99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745</TotalTime>
  <Words>940</Words>
  <Application>Microsoft Office PowerPoint</Application>
  <PresentationFormat>Широкоэкранный</PresentationFormat>
  <Paragraphs>55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Cascadia Code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Диас Женис</dc:creator>
  <cp:lastModifiedBy>Диас Женис</cp:lastModifiedBy>
  <cp:revision>42</cp:revision>
  <dcterms:created xsi:type="dcterms:W3CDTF">2026-05-21T14:04:18Z</dcterms:created>
  <dcterms:modified xsi:type="dcterms:W3CDTF">2026-05-22T18:43:48Z</dcterms:modified>
</cp:coreProperties>
</file>